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</p:sldMasterIdLst>
  <p:notesMasterIdLst>
    <p:notesMasterId r:id="rId41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</p:sldIdLst>
  <p:sldSz cx="12192000" cy="6858000"/>
  <p:notesSz cx="9601200" cy="7315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66" d="100"/>
          <a:sy n="66" d="100"/>
        </p:scale>
        <p:origin x="0" y="0"/>
      </p:cViewPr>
      <p:guideLst/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presProps" Target="presProp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viewProps" Target="viewProps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microsoft.com/office/2016/11/relationships/changesInfo" Target="changesInfos/changesInfo1.xml"/><Relationship Id="rId20" Type="http://schemas.openxmlformats.org/officeDocument/2006/relationships/slide" Target="slides/slide17.xml"/><Relationship Id="rId41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warul Patwary" userId="e9f82bcb-ad83-4f66-80e6-a524eca623fa" providerId="ADAL" clId="{FD0522B7-544C-4E2C-8D7F-7F8FF603C5D7}"/>
    <pc:docChg chg="modSld">
      <pc:chgData name="Anwarul Patwary" userId="e9f82bcb-ad83-4f66-80e6-a524eca623fa" providerId="ADAL" clId="{FD0522B7-544C-4E2C-8D7F-7F8FF603C5D7}" dt="2022-09-01T02:16:32.805" v="41" actId="20577"/>
      <pc:docMkLst>
        <pc:docMk/>
      </pc:docMkLst>
      <pc:sldChg chg="modSp mod">
        <pc:chgData name="Anwarul Patwary" userId="e9f82bcb-ad83-4f66-80e6-a524eca623fa" providerId="ADAL" clId="{FD0522B7-544C-4E2C-8D7F-7F8FF603C5D7}" dt="2022-09-01T02:16:32.805" v="41" actId="20577"/>
        <pc:sldMkLst>
          <pc:docMk/>
          <pc:sldMk cId="0" sldId="256"/>
        </pc:sldMkLst>
        <pc:spChg chg="mod">
          <ac:chgData name="Anwarul Patwary" userId="e9f82bcb-ad83-4f66-80e6-a524eca623fa" providerId="ADAL" clId="{FD0522B7-544C-4E2C-8D7F-7F8FF603C5D7}" dt="2022-09-01T02:16:32.805" v="41" actId="20577"/>
          <ac:spMkLst>
            <pc:docMk/>
            <pc:sldMk cId="0" sldId="256"/>
            <ac:spMk id="135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2000" b="0" strike="noStrike" spc="-1">
                <a:solidFill>
                  <a:srgbClr val="000000"/>
                </a:solidFill>
                <a:latin typeface="Tahoma"/>
              </a:rPr>
              <a:t>Click to move the slide</a:t>
            </a: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AU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125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AU" sz="1400" b="0" strike="noStrike" spc="-1">
                <a:latin typeface="Times New Roman"/>
              </a:rPr>
              <a:t>&lt;header&gt;</a:t>
            </a:r>
          </a:p>
        </p:txBody>
      </p:sp>
      <p:sp>
        <p:nvSpPr>
          <p:cNvPr id="126" name="PlaceHolder 4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/>
            <a:r>
              <a:rPr lang="en-AU" sz="1400" b="0" strike="noStrike" spc="-1">
                <a:latin typeface="Times New Roman"/>
              </a:rPr>
              <a:t>&lt;date/time&gt;</a:t>
            </a:r>
          </a:p>
        </p:txBody>
      </p:sp>
      <p:sp>
        <p:nvSpPr>
          <p:cNvPr id="127" name="PlaceHolder 5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r>
              <a:rPr lang="en-AU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128" name="PlaceHolder 6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pPr algn="r"/>
            <a:fld id="{7045AB3A-A386-46D0-9CA4-4FD5F2D19937}" type="slidenum">
              <a:rPr lang="en-AU" sz="1400" b="0" strike="noStrike" spc="-1">
                <a:latin typeface="Times New Roman"/>
              </a:rPr>
              <a:t>‹#›</a:t>
            </a:fld>
            <a:endParaRPr lang="en-AU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362200" y="549275"/>
            <a:ext cx="4876800" cy="2743200"/>
          </a:xfrm>
          <a:prstGeom prst="rect">
            <a:avLst/>
          </a:prstGeom>
        </p:spPr>
      </p:sp>
      <p:sp>
        <p:nvSpPr>
          <p:cNvPr id="347" name="PlaceHolder 2"/>
          <p:cNvSpPr>
            <a:spLocks noGrp="1"/>
          </p:cNvSpPr>
          <p:nvPr>
            <p:ph type="body"/>
          </p:nvPr>
        </p:nvSpPr>
        <p:spPr>
          <a:xfrm>
            <a:off x="1279080" y="3475800"/>
            <a:ext cx="7042320" cy="328968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n-AU" sz="2000" b="0" strike="noStrike" spc="-1">
              <a:latin typeface="Arial"/>
            </a:endParaRPr>
          </a:p>
        </p:txBody>
      </p:sp>
      <p:sp>
        <p:nvSpPr>
          <p:cNvPr id="348" name="TextShape 3"/>
          <p:cNvSpPr txBox="1"/>
          <p:nvPr/>
        </p:nvSpPr>
        <p:spPr>
          <a:xfrm>
            <a:off x="5440320" y="6950160"/>
            <a:ext cx="4160520" cy="364680"/>
          </a:xfrm>
          <a:prstGeom prst="rect">
            <a:avLst/>
          </a:prstGeom>
          <a:noFill/>
          <a:ln w="9360"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D62FB7A5-7A54-48CD-B289-8B5D7C1D9B82}" type="slidenum">
              <a:rPr lang="en-US" sz="1200" b="0" strike="noStrike" spc="-1">
                <a:latin typeface="Arial"/>
              </a:rPr>
              <a:t>1</a:t>
            </a:fld>
            <a:endParaRPr lang="en-AU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362200" y="549275"/>
            <a:ext cx="4876800" cy="2743200"/>
          </a:xfrm>
          <a:prstGeom prst="rect">
            <a:avLst/>
          </a:prstGeom>
        </p:spPr>
      </p:sp>
      <p:sp>
        <p:nvSpPr>
          <p:cNvPr id="374" name="PlaceHolder 2"/>
          <p:cNvSpPr>
            <a:spLocks noGrp="1"/>
          </p:cNvSpPr>
          <p:nvPr>
            <p:ph type="body"/>
          </p:nvPr>
        </p:nvSpPr>
        <p:spPr>
          <a:xfrm>
            <a:off x="1279080" y="3475800"/>
            <a:ext cx="7042320" cy="328968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n-AU" sz="2000" b="0" strike="noStrike" spc="-1">
              <a:latin typeface="Arial"/>
            </a:endParaRPr>
          </a:p>
        </p:txBody>
      </p:sp>
      <p:sp>
        <p:nvSpPr>
          <p:cNvPr id="375" name="TextShape 3"/>
          <p:cNvSpPr txBox="1"/>
          <p:nvPr/>
        </p:nvSpPr>
        <p:spPr>
          <a:xfrm>
            <a:off x="5440320" y="6950160"/>
            <a:ext cx="4160520" cy="364680"/>
          </a:xfrm>
          <a:prstGeom prst="rect">
            <a:avLst/>
          </a:prstGeom>
          <a:noFill/>
          <a:ln w="9360"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28B9DAD7-B65F-47AB-94B1-93CC758E11E5}" type="slidenum">
              <a:rPr lang="en-US" sz="1200" b="0" strike="noStrike" spc="-1">
                <a:latin typeface="Arial"/>
              </a:rPr>
              <a:t>10</a:t>
            </a:fld>
            <a:endParaRPr lang="en-AU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362200" y="549275"/>
            <a:ext cx="4876800" cy="2743200"/>
          </a:xfrm>
          <a:prstGeom prst="rect">
            <a:avLst/>
          </a:prstGeom>
        </p:spPr>
      </p:sp>
      <p:sp>
        <p:nvSpPr>
          <p:cNvPr id="377" name="PlaceHolder 2"/>
          <p:cNvSpPr>
            <a:spLocks noGrp="1"/>
          </p:cNvSpPr>
          <p:nvPr>
            <p:ph type="body"/>
          </p:nvPr>
        </p:nvSpPr>
        <p:spPr>
          <a:xfrm>
            <a:off x="1279080" y="3475800"/>
            <a:ext cx="7042320" cy="328968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n-AU" sz="2000" b="0" strike="noStrike" spc="-1">
              <a:latin typeface="Arial"/>
            </a:endParaRPr>
          </a:p>
        </p:txBody>
      </p:sp>
      <p:sp>
        <p:nvSpPr>
          <p:cNvPr id="378" name="TextShape 3"/>
          <p:cNvSpPr txBox="1"/>
          <p:nvPr/>
        </p:nvSpPr>
        <p:spPr>
          <a:xfrm>
            <a:off x="5440320" y="6950160"/>
            <a:ext cx="4160520" cy="364680"/>
          </a:xfrm>
          <a:prstGeom prst="rect">
            <a:avLst/>
          </a:prstGeom>
          <a:noFill/>
          <a:ln w="9360"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BECAAF6D-BC24-4157-9063-4DDD440B003E}" type="slidenum">
              <a:rPr lang="en-US" sz="1200" b="0" strike="noStrike" spc="-1">
                <a:latin typeface="Arial"/>
              </a:rPr>
              <a:t>11</a:t>
            </a:fld>
            <a:endParaRPr lang="en-AU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362200" y="549275"/>
            <a:ext cx="4876800" cy="2743200"/>
          </a:xfrm>
          <a:prstGeom prst="rect">
            <a:avLst/>
          </a:prstGeom>
        </p:spPr>
      </p:sp>
      <p:sp>
        <p:nvSpPr>
          <p:cNvPr id="380" name="PlaceHolder 2"/>
          <p:cNvSpPr>
            <a:spLocks noGrp="1"/>
          </p:cNvSpPr>
          <p:nvPr>
            <p:ph type="body"/>
          </p:nvPr>
        </p:nvSpPr>
        <p:spPr>
          <a:xfrm>
            <a:off x="1279080" y="3475800"/>
            <a:ext cx="7042320" cy="328968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n-AU" sz="2000" b="0" strike="noStrike" spc="-1">
              <a:latin typeface="Arial"/>
            </a:endParaRPr>
          </a:p>
        </p:txBody>
      </p:sp>
      <p:sp>
        <p:nvSpPr>
          <p:cNvPr id="381" name="TextShape 3"/>
          <p:cNvSpPr txBox="1"/>
          <p:nvPr/>
        </p:nvSpPr>
        <p:spPr>
          <a:xfrm>
            <a:off x="5440320" y="6950160"/>
            <a:ext cx="4160520" cy="364680"/>
          </a:xfrm>
          <a:prstGeom prst="rect">
            <a:avLst/>
          </a:prstGeom>
          <a:noFill/>
          <a:ln w="9360"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E7FFD0C9-FE86-419F-91C1-F866E32DCEB5}" type="slidenum">
              <a:rPr lang="en-US" sz="1200" b="0" strike="noStrike" spc="-1">
                <a:latin typeface="Arial"/>
              </a:rPr>
              <a:t>12</a:t>
            </a:fld>
            <a:endParaRPr lang="en-AU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362200" y="549275"/>
            <a:ext cx="4876800" cy="2743200"/>
          </a:xfrm>
          <a:prstGeom prst="rect">
            <a:avLst/>
          </a:prstGeom>
        </p:spPr>
      </p:sp>
      <p:sp>
        <p:nvSpPr>
          <p:cNvPr id="383" name="PlaceHolder 2"/>
          <p:cNvSpPr>
            <a:spLocks noGrp="1"/>
          </p:cNvSpPr>
          <p:nvPr>
            <p:ph type="body"/>
          </p:nvPr>
        </p:nvSpPr>
        <p:spPr>
          <a:xfrm>
            <a:off x="1279080" y="3475800"/>
            <a:ext cx="7042320" cy="328968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n-AU" sz="2000" b="0" strike="noStrike" spc="-1">
              <a:latin typeface="Arial"/>
            </a:endParaRPr>
          </a:p>
        </p:txBody>
      </p:sp>
      <p:sp>
        <p:nvSpPr>
          <p:cNvPr id="384" name="TextShape 3"/>
          <p:cNvSpPr txBox="1"/>
          <p:nvPr/>
        </p:nvSpPr>
        <p:spPr>
          <a:xfrm>
            <a:off x="5440320" y="6950160"/>
            <a:ext cx="4160520" cy="364680"/>
          </a:xfrm>
          <a:prstGeom prst="rect">
            <a:avLst/>
          </a:prstGeom>
          <a:noFill/>
          <a:ln w="9360"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E03A5903-CECB-4DBF-90E6-F8A7C87730DB}" type="slidenum">
              <a:rPr lang="en-US" sz="1200" b="0" strike="noStrike" spc="-1">
                <a:latin typeface="Arial"/>
              </a:rPr>
              <a:t>13</a:t>
            </a:fld>
            <a:endParaRPr lang="en-AU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362200" y="549275"/>
            <a:ext cx="4876800" cy="2743200"/>
          </a:xfrm>
          <a:prstGeom prst="rect">
            <a:avLst/>
          </a:prstGeom>
        </p:spPr>
      </p:sp>
      <p:sp>
        <p:nvSpPr>
          <p:cNvPr id="386" name="PlaceHolder 2"/>
          <p:cNvSpPr>
            <a:spLocks noGrp="1"/>
          </p:cNvSpPr>
          <p:nvPr>
            <p:ph type="body"/>
          </p:nvPr>
        </p:nvSpPr>
        <p:spPr>
          <a:xfrm>
            <a:off x="1279080" y="3475800"/>
            <a:ext cx="7042320" cy="328968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n-AU" sz="2000" b="0" strike="noStrike" spc="-1">
              <a:latin typeface="Arial"/>
            </a:endParaRPr>
          </a:p>
        </p:txBody>
      </p:sp>
      <p:sp>
        <p:nvSpPr>
          <p:cNvPr id="387" name="TextShape 3"/>
          <p:cNvSpPr txBox="1"/>
          <p:nvPr/>
        </p:nvSpPr>
        <p:spPr>
          <a:xfrm>
            <a:off x="5440320" y="6950160"/>
            <a:ext cx="4160520" cy="364680"/>
          </a:xfrm>
          <a:prstGeom prst="rect">
            <a:avLst/>
          </a:prstGeom>
          <a:noFill/>
          <a:ln w="9360"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C098CD3F-FD13-4176-AA69-10BFF32782E1}" type="slidenum">
              <a:rPr lang="en-US" sz="1200" b="0" strike="noStrike" spc="-1">
                <a:latin typeface="Arial"/>
              </a:rPr>
              <a:t>14</a:t>
            </a:fld>
            <a:endParaRPr lang="en-AU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362200" y="549275"/>
            <a:ext cx="4876800" cy="2743200"/>
          </a:xfrm>
          <a:prstGeom prst="rect">
            <a:avLst/>
          </a:prstGeom>
        </p:spPr>
      </p:sp>
      <p:sp>
        <p:nvSpPr>
          <p:cNvPr id="389" name="PlaceHolder 2"/>
          <p:cNvSpPr>
            <a:spLocks noGrp="1"/>
          </p:cNvSpPr>
          <p:nvPr>
            <p:ph type="body"/>
          </p:nvPr>
        </p:nvSpPr>
        <p:spPr>
          <a:xfrm>
            <a:off x="1279080" y="3475800"/>
            <a:ext cx="7042320" cy="328968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n-AU" sz="2000" b="0" strike="noStrike" spc="-1">
              <a:latin typeface="Arial"/>
            </a:endParaRPr>
          </a:p>
        </p:txBody>
      </p:sp>
      <p:sp>
        <p:nvSpPr>
          <p:cNvPr id="390" name="TextShape 3"/>
          <p:cNvSpPr txBox="1"/>
          <p:nvPr/>
        </p:nvSpPr>
        <p:spPr>
          <a:xfrm>
            <a:off x="5440320" y="6950160"/>
            <a:ext cx="4160520" cy="364680"/>
          </a:xfrm>
          <a:prstGeom prst="rect">
            <a:avLst/>
          </a:prstGeom>
          <a:noFill/>
          <a:ln w="9360"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CB815770-1E5B-421C-B8B3-D287FB3FF3B8}" type="slidenum">
              <a:rPr lang="en-US" sz="1200" b="0" strike="noStrike" spc="-1">
                <a:latin typeface="Arial"/>
              </a:rPr>
              <a:t>15</a:t>
            </a:fld>
            <a:endParaRPr lang="en-AU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362200" y="549275"/>
            <a:ext cx="4876800" cy="2743200"/>
          </a:xfrm>
          <a:prstGeom prst="rect">
            <a:avLst/>
          </a:prstGeom>
        </p:spPr>
      </p:sp>
      <p:sp>
        <p:nvSpPr>
          <p:cNvPr id="392" name="PlaceHolder 2"/>
          <p:cNvSpPr>
            <a:spLocks noGrp="1"/>
          </p:cNvSpPr>
          <p:nvPr>
            <p:ph type="body"/>
          </p:nvPr>
        </p:nvSpPr>
        <p:spPr>
          <a:xfrm>
            <a:off x="1279080" y="3475800"/>
            <a:ext cx="7042320" cy="328968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n-AU" sz="2000" b="0" strike="noStrike" spc="-1">
              <a:latin typeface="Arial"/>
            </a:endParaRPr>
          </a:p>
        </p:txBody>
      </p:sp>
      <p:sp>
        <p:nvSpPr>
          <p:cNvPr id="393" name="TextShape 3"/>
          <p:cNvSpPr txBox="1"/>
          <p:nvPr/>
        </p:nvSpPr>
        <p:spPr>
          <a:xfrm>
            <a:off x="5440320" y="6950160"/>
            <a:ext cx="4160520" cy="364680"/>
          </a:xfrm>
          <a:prstGeom prst="rect">
            <a:avLst/>
          </a:prstGeom>
          <a:noFill/>
          <a:ln w="9360"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D744E77B-8914-4493-9C91-6873B0183402}" type="slidenum">
              <a:rPr lang="en-US" sz="1200" b="0" strike="noStrike" spc="-1">
                <a:latin typeface="Arial"/>
              </a:rPr>
              <a:t>16</a:t>
            </a:fld>
            <a:endParaRPr lang="en-AU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362200" y="549275"/>
            <a:ext cx="4876800" cy="2743200"/>
          </a:xfrm>
          <a:prstGeom prst="rect">
            <a:avLst/>
          </a:prstGeom>
        </p:spPr>
      </p:sp>
      <p:sp>
        <p:nvSpPr>
          <p:cNvPr id="395" name="PlaceHolder 2"/>
          <p:cNvSpPr>
            <a:spLocks noGrp="1"/>
          </p:cNvSpPr>
          <p:nvPr>
            <p:ph type="body"/>
          </p:nvPr>
        </p:nvSpPr>
        <p:spPr>
          <a:xfrm>
            <a:off x="1279080" y="3475800"/>
            <a:ext cx="7042320" cy="328968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n-AU" sz="2000" b="0" strike="noStrike" spc="-1">
              <a:latin typeface="Arial"/>
            </a:endParaRPr>
          </a:p>
        </p:txBody>
      </p:sp>
      <p:sp>
        <p:nvSpPr>
          <p:cNvPr id="396" name="TextShape 3"/>
          <p:cNvSpPr txBox="1"/>
          <p:nvPr/>
        </p:nvSpPr>
        <p:spPr>
          <a:xfrm>
            <a:off x="5440320" y="6950160"/>
            <a:ext cx="4160520" cy="364680"/>
          </a:xfrm>
          <a:prstGeom prst="rect">
            <a:avLst/>
          </a:prstGeom>
          <a:noFill/>
          <a:ln w="9360"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777210E5-900D-45B9-A551-E2DCB5CB3456}" type="slidenum">
              <a:rPr lang="en-US" sz="1200" b="0" strike="noStrike" spc="-1">
                <a:latin typeface="Arial"/>
              </a:rPr>
              <a:t>17</a:t>
            </a:fld>
            <a:endParaRPr lang="en-AU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362200" y="549275"/>
            <a:ext cx="4876800" cy="2743200"/>
          </a:xfrm>
          <a:prstGeom prst="rect">
            <a:avLst/>
          </a:prstGeom>
        </p:spPr>
      </p:sp>
      <p:sp>
        <p:nvSpPr>
          <p:cNvPr id="398" name="PlaceHolder 2"/>
          <p:cNvSpPr>
            <a:spLocks noGrp="1"/>
          </p:cNvSpPr>
          <p:nvPr>
            <p:ph type="body"/>
          </p:nvPr>
        </p:nvSpPr>
        <p:spPr>
          <a:xfrm>
            <a:off x="1279080" y="3475800"/>
            <a:ext cx="7042320" cy="328968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n-AU" sz="2000" b="0" strike="noStrike" spc="-1">
              <a:latin typeface="Arial"/>
            </a:endParaRPr>
          </a:p>
        </p:txBody>
      </p:sp>
      <p:sp>
        <p:nvSpPr>
          <p:cNvPr id="399" name="TextShape 3"/>
          <p:cNvSpPr txBox="1"/>
          <p:nvPr/>
        </p:nvSpPr>
        <p:spPr>
          <a:xfrm>
            <a:off x="5440320" y="6950160"/>
            <a:ext cx="4160520" cy="364680"/>
          </a:xfrm>
          <a:prstGeom prst="rect">
            <a:avLst/>
          </a:prstGeom>
          <a:noFill/>
          <a:ln w="9360"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0060AF81-6313-4669-AC94-34346B1CA4C1}" type="slidenum">
              <a:rPr lang="en-US" sz="1200" b="0" strike="noStrike" spc="-1">
                <a:latin typeface="Arial"/>
              </a:rPr>
              <a:t>18</a:t>
            </a:fld>
            <a:endParaRPr lang="en-AU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362200" y="549275"/>
            <a:ext cx="4876800" cy="2743200"/>
          </a:xfrm>
          <a:prstGeom prst="rect">
            <a:avLst/>
          </a:prstGeom>
        </p:spPr>
      </p:sp>
      <p:sp>
        <p:nvSpPr>
          <p:cNvPr id="401" name="PlaceHolder 2"/>
          <p:cNvSpPr>
            <a:spLocks noGrp="1"/>
          </p:cNvSpPr>
          <p:nvPr>
            <p:ph type="body"/>
          </p:nvPr>
        </p:nvSpPr>
        <p:spPr>
          <a:xfrm>
            <a:off x="1279080" y="3475800"/>
            <a:ext cx="7042320" cy="328968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n-AU" sz="2000" b="0" strike="noStrike" spc="-1">
              <a:latin typeface="Arial"/>
            </a:endParaRPr>
          </a:p>
        </p:txBody>
      </p:sp>
      <p:sp>
        <p:nvSpPr>
          <p:cNvPr id="402" name="TextShape 3"/>
          <p:cNvSpPr txBox="1"/>
          <p:nvPr/>
        </p:nvSpPr>
        <p:spPr>
          <a:xfrm>
            <a:off x="5440320" y="6950160"/>
            <a:ext cx="4160520" cy="364680"/>
          </a:xfrm>
          <a:prstGeom prst="rect">
            <a:avLst/>
          </a:prstGeom>
          <a:noFill/>
          <a:ln w="9360"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C2C4547F-FA79-44BD-BEB7-4950E1882DBF}" type="slidenum">
              <a:rPr lang="en-US" sz="1200" b="0" strike="noStrike" spc="-1">
                <a:latin typeface="Arial"/>
              </a:rPr>
              <a:t>19</a:t>
            </a:fld>
            <a:endParaRPr lang="en-AU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362200" y="549275"/>
            <a:ext cx="4876800" cy="2743200"/>
          </a:xfrm>
          <a:prstGeom prst="rect">
            <a:avLst/>
          </a:prstGeom>
        </p:spPr>
      </p:sp>
      <p:sp>
        <p:nvSpPr>
          <p:cNvPr id="350" name="PlaceHolder 2"/>
          <p:cNvSpPr>
            <a:spLocks noGrp="1"/>
          </p:cNvSpPr>
          <p:nvPr>
            <p:ph type="body"/>
          </p:nvPr>
        </p:nvSpPr>
        <p:spPr>
          <a:xfrm>
            <a:off x="1279080" y="3475800"/>
            <a:ext cx="7042320" cy="328968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n-AU" sz="2000" b="0" strike="noStrike" spc="-1">
              <a:latin typeface="Arial"/>
            </a:endParaRPr>
          </a:p>
        </p:txBody>
      </p:sp>
      <p:sp>
        <p:nvSpPr>
          <p:cNvPr id="351" name="TextShape 3"/>
          <p:cNvSpPr txBox="1"/>
          <p:nvPr/>
        </p:nvSpPr>
        <p:spPr>
          <a:xfrm>
            <a:off x="5440320" y="6950160"/>
            <a:ext cx="4160520" cy="364680"/>
          </a:xfrm>
          <a:prstGeom prst="rect">
            <a:avLst/>
          </a:prstGeom>
          <a:noFill/>
          <a:ln w="9360"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946A3E0A-33E1-4027-B363-64889BAE965D}" type="slidenum">
              <a:rPr lang="en-US" sz="1200" b="0" strike="noStrike" spc="-1">
                <a:latin typeface="Arial"/>
              </a:rPr>
              <a:t>2</a:t>
            </a:fld>
            <a:endParaRPr lang="en-AU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362200" y="549275"/>
            <a:ext cx="4876800" cy="2743200"/>
          </a:xfrm>
          <a:prstGeom prst="rect">
            <a:avLst/>
          </a:prstGeom>
        </p:spPr>
      </p:sp>
      <p:sp>
        <p:nvSpPr>
          <p:cNvPr id="404" name="PlaceHolder 2"/>
          <p:cNvSpPr>
            <a:spLocks noGrp="1"/>
          </p:cNvSpPr>
          <p:nvPr>
            <p:ph type="body"/>
          </p:nvPr>
        </p:nvSpPr>
        <p:spPr>
          <a:xfrm>
            <a:off x="1279080" y="3475800"/>
            <a:ext cx="7042320" cy="328968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n-AU" sz="2000" b="0" strike="noStrike" spc="-1">
              <a:latin typeface="Arial"/>
            </a:endParaRPr>
          </a:p>
        </p:txBody>
      </p:sp>
      <p:sp>
        <p:nvSpPr>
          <p:cNvPr id="405" name="TextShape 3"/>
          <p:cNvSpPr txBox="1"/>
          <p:nvPr/>
        </p:nvSpPr>
        <p:spPr>
          <a:xfrm>
            <a:off x="5440320" y="6950160"/>
            <a:ext cx="4160520" cy="364680"/>
          </a:xfrm>
          <a:prstGeom prst="rect">
            <a:avLst/>
          </a:prstGeom>
          <a:noFill/>
          <a:ln w="9360"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945F98FE-F99B-4B1B-852C-4E41FAF06BB8}" type="slidenum">
              <a:rPr lang="en-US" sz="1200" b="0" strike="noStrike" spc="-1">
                <a:latin typeface="Arial"/>
              </a:rPr>
              <a:t>20</a:t>
            </a:fld>
            <a:endParaRPr lang="en-AU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362200" y="549275"/>
            <a:ext cx="4876800" cy="2743200"/>
          </a:xfrm>
          <a:prstGeom prst="rect">
            <a:avLst/>
          </a:prstGeom>
        </p:spPr>
      </p:sp>
      <p:sp>
        <p:nvSpPr>
          <p:cNvPr id="407" name="PlaceHolder 2"/>
          <p:cNvSpPr>
            <a:spLocks noGrp="1"/>
          </p:cNvSpPr>
          <p:nvPr>
            <p:ph type="body"/>
          </p:nvPr>
        </p:nvSpPr>
        <p:spPr>
          <a:xfrm>
            <a:off x="1279080" y="3475800"/>
            <a:ext cx="7042320" cy="328968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n-AU" sz="2000" b="0" strike="noStrike" spc="-1">
              <a:latin typeface="Arial"/>
            </a:endParaRPr>
          </a:p>
        </p:txBody>
      </p:sp>
      <p:sp>
        <p:nvSpPr>
          <p:cNvPr id="408" name="TextShape 3"/>
          <p:cNvSpPr txBox="1"/>
          <p:nvPr/>
        </p:nvSpPr>
        <p:spPr>
          <a:xfrm>
            <a:off x="5440320" y="6950160"/>
            <a:ext cx="4160520" cy="364680"/>
          </a:xfrm>
          <a:prstGeom prst="rect">
            <a:avLst/>
          </a:prstGeom>
          <a:noFill/>
          <a:ln w="9360"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D2B69226-6C60-46AC-B5DB-55EC097F2D38}" type="slidenum">
              <a:rPr lang="en-US" sz="1200" b="0" strike="noStrike" spc="-1">
                <a:latin typeface="Arial"/>
              </a:rPr>
              <a:t>21</a:t>
            </a:fld>
            <a:endParaRPr lang="en-AU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362200" y="549275"/>
            <a:ext cx="4876800" cy="2743200"/>
          </a:xfrm>
          <a:prstGeom prst="rect">
            <a:avLst/>
          </a:prstGeom>
        </p:spPr>
      </p:sp>
      <p:sp>
        <p:nvSpPr>
          <p:cNvPr id="410" name="PlaceHolder 2"/>
          <p:cNvSpPr>
            <a:spLocks noGrp="1"/>
          </p:cNvSpPr>
          <p:nvPr>
            <p:ph type="body"/>
          </p:nvPr>
        </p:nvSpPr>
        <p:spPr>
          <a:xfrm>
            <a:off x="1279080" y="3475800"/>
            <a:ext cx="7042320" cy="328968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n-AU" sz="2000" b="0" strike="noStrike" spc="-1">
              <a:latin typeface="Arial"/>
            </a:endParaRPr>
          </a:p>
        </p:txBody>
      </p:sp>
      <p:sp>
        <p:nvSpPr>
          <p:cNvPr id="411" name="TextShape 3"/>
          <p:cNvSpPr txBox="1"/>
          <p:nvPr/>
        </p:nvSpPr>
        <p:spPr>
          <a:xfrm>
            <a:off x="5440320" y="6950160"/>
            <a:ext cx="4160520" cy="364680"/>
          </a:xfrm>
          <a:prstGeom prst="rect">
            <a:avLst/>
          </a:prstGeom>
          <a:noFill/>
          <a:ln w="9360"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274AB130-7FDA-4E96-8B44-C5B92E44409E}" type="slidenum">
              <a:rPr lang="en-US" sz="1200" b="0" strike="noStrike" spc="-1">
                <a:latin typeface="Arial"/>
              </a:rPr>
              <a:t>22</a:t>
            </a:fld>
            <a:endParaRPr lang="en-AU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362200" y="549275"/>
            <a:ext cx="4876800" cy="2743200"/>
          </a:xfrm>
          <a:prstGeom prst="rect">
            <a:avLst/>
          </a:prstGeom>
        </p:spPr>
      </p:sp>
      <p:sp>
        <p:nvSpPr>
          <p:cNvPr id="413" name="PlaceHolder 2"/>
          <p:cNvSpPr>
            <a:spLocks noGrp="1"/>
          </p:cNvSpPr>
          <p:nvPr>
            <p:ph type="body"/>
          </p:nvPr>
        </p:nvSpPr>
        <p:spPr>
          <a:xfrm>
            <a:off x="1279080" y="3475800"/>
            <a:ext cx="7042320" cy="328968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n-AU" sz="2000" b="0" strike="noStrike" spc="-1">
              <a:latin typeface="Arial"/>
            </a:endParaRPr>
          </a:p>
        </p:txBody>
      </p:sp>
      <p:sp>
        <p:nvSpPr>
          <p:cNvPr id="414" name="TextShape 3"/>
          <p:cNvSpPr txBox="1"/>
          <p:nvPr/>
        </p:nvSpPr>
        <p:spPr>
          <a:xfrm>
            <a:off x="5440320" y="6950160"/>
            <a:ext cx="4160520" cy="364680"/>
          </a:xfrm>
          <a:prstGeom prst="rect">
            <a:avLst/>
          </a:prstGeom>
          <a:noFill/>
          <a:ln w="9360"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F049E120-2C1C-49E7-A63F-F5758B21E5BA}" type="slidenum">
              <a:rPr lang="en-US" sz="1200" b="0" strike="noStrike" spc="-1">
                <a:latin typeface="Arial"/>
              </a:rPr>
              <a:t>23</a:t>
            </a:fld>
            <a:endParaRPr lang="en-AU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362200" y="549275"/>
            <a:ext cx="4876800" cy="2743200"/>
          </a:xfrm>
          <a:prstGeom prst="rect">
            <a:avLst/>
          </a:prstGeom>
        </p:spPr>
      </p:sp>
      <p:sp>
        <p:nvSpPr>
          <p:cNvPr id="416" name="PlaceHolder 2"/>
          <p:cNvSpPr>
            <a:spLocks noGrp="1"/>
          </p:cNvSpPr>
          <p:nvPr>
            <p:ph type="body"/>
          </p:nvPr>
        </p:nvSpPr>
        <p:spPr>
          <a:xfrm>
            <a:off x="1279080" y="3475800"/>
            <a:ext cx="7042320" cy="328968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n-AU" sz="2000" b="0" strike="noStrike" spc="-1">
              <a:latin typeface="Arial"/>
            </a:endParaRPr>
          </a:p>
        </p:txBody>
      </p:sp>
      <p:sp>
        <p:nvSpPr>
          <p:cNvPr id="417" name="TextShape 3"/>
          <p:cNvSpPr txBox="1"/>
          <p:nvPr/>
        </p:nvSpPr>
        <p:spPr>
          <a:xfrm>
            <a:off x="5440320" y="6950160"/>
            <a:ext cx="4160520" cy="364680"/>
          </a:xfrm>
          <a:prstGeom prst="rect">
            <a:avLst/>
          </a:prstGeom>
          <a:noFill/>
          <a:ln w="9360"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3D841519-C28D-4B56-914B-F74832E458E5}" type="slidenum">
              <a:rPr lang="en-US" sz="1200" b="0" strike="noStrike" spc="-1">
                <a:latin typeface="Arial"/>
              </a:rPr>
              <a:t>24</a:t>
            </a:fld>
            <a:endParaRPr lang="en-AU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362200" y="549275"/>
            <a:ext cx="4876800" cy="2743200"/>
          </a:xfrm>
          <a:prstGeom prst="rect">
            <a:avLst/>
          </a:prstGeom>
        </p:spPr>
      </p:sp>
      <p:sp>
        <p:nvSpPr>
          <p:cNvPr id="419" name="PlaceHolder 2"/>
          <p:cNvSpPr>
            <a:spLocks noGrp="1"/>
          </p:cNvSpPr>
          <p:nvPr>
            <p:ph type="body"/>
          </p:nvPr>
        </p:nvSpPr>
        <p:spPr>
          <a:xfrm>
            <a:off x="1279080" y="3475800"/>
            <a:ext cx="7042320" cy="328968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n-AU" sz="2000" b="0" strike="noStrike" spc="-1">
              <a:latin typeface="Arial"/>
            </a:endParaRPr>
          </a:p>
        </p:txBody>
      </p:sp>
      <p:sp>
        <p:nvSpPr>
          <p:cNvPr id="420" name="TextShape 3"/>
          <p:cNvSpPr txBox="1"/>
          <p:nvPr/>
        </p:nvSpPr>
        <p:spPr>
          <a:xfrm>
            <a:off x="5440320" y="6950160"/>
            <a:ext cx="4160520" cy="364680"/>
          </a:xfrm>
          <a:prstGeom prst="rect">
            <a:avLst/>
          </a:prstGeom>
          <a:noFill/>
          <a:ln w="9360"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2C0341CC-0E51-49A6-AFFB-F5AEE5E365D5}" type="slidenum">
              <a:rPr lang="en-US" sz="1200" b="0" strike="noStrike" spc="-1">
                <a:latin typeface="Arial"/>
              </a:rPr>
              <a:t>25</a:t>
            </a:fld>
            <a:endParaRPr lang="en-AU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362200" y="549275"/>
            <a:ext cx="4876800" cy="2743200"/>
          </a:xfrm>
          <a:prstGeom prst="rect">
            <a:avLst/>
          </a:prstGeom>
        </p:spPr>
      </p:sp>
      <p:sp>
        <p:nvSpPr>
          <p:cNvPr id="422" name="PlaceHolder 2"/>
          <p:cNvSpPr>
            <a:spLocks noGrp="1"/>
          </p:cNvSpPr>
          <p:nvPr>
            <p:ph type="body"/>
          </p:nvPr>
        </p:nvSpPr>
        <p:spPr>
          <a:xfrm>
            <a:off x="1279080" y="3475800"/>
            <a:ext cx="7042320" cy="3289680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en-AU" sz="2000" b="0" strike="noStrike" spc="-1">
              <a:latin typeface="Arial"/>
            </a:endParaRPr>
          </a:p>
        </p:txBody>
      </p:sp>
      <p:sp>
        <p:nvSpPr>
          <p:cNvPr id="423" name="TextShape 3"/>
          <p:cNvSpPr txBox="1"/>
          <p:nvPr/>
        </p:nvSpPr>
        <p:spPr>
          <a:xfrm>
            <a:off x="5440320" y="6950160"/>
            <a:ext cx="4160520" cy="364680"/>
          </a:xfrm>
          <a:prstGeom prst="rect">
            <a:avLst/>
          </a:prstGeom>
          <a:noFill/>
          <a:ln w="9360"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DC8DB0CC-18B1-4556-BF5E-026170B4EAA6}" type="slidenum">
              <a:rPr lang="en-US" sz="1200" b="0" strike="noStrike" spc="-1">
                <a:solidFill>
                  <a:srgbClr val="000000"/>
                </a:solidFill>
                <a:latin typeface="Arial"/>
                <a:ea typeface="+mn-ea"/>
              </a:rPr>
              <a:t>28</a:t>
            </a:fld>
            <a:endParaRPr lang="en-AU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362200" y="549275"/>
            <a:ext cx="4876800" cy="2743200"/>
          </a:xfrm>
          <a:prstGeom prst="rect">
            <a:avLst/>
          </a:prstGeom>
        </p:spPr>
      </p:sp>
      <p:sp>
        <p:nvSpPr>
          <p:cNvPr id="425" name="PlaceHolder 2"/>
          <p:cNvSpPr>
            <a:spLocks noGrp="1"/>
          </p:cNvSpPr>
          <p:nvPr>
            <p:ph type="body"/>
          </p:nvPr>
        </p:nvSpPr>
        <p:spPr>
          <a:xfrm>
            <a:off x="1279080" y="3475800"/>
            <a:ext cx="7042320" cy="3289680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en-AU" sz="2000" b="0" strike="noStrike" spc="-1">
              <a:latin typeface="Arial"/>
            </a:endParaRPr>
          </a:p>
        </p:txBody>
      </p:sp>
      <p:sp>
        <p:nvSpPr>
          <p:cNvPr id="426" name="TextShape 3"/>
          <p:cNvSpPr txBox="1"/>
          <p:nvPr/>
        </p:nvSpPr>
        <p:spPr>
          <a:xfrm>
            <a:off x="5440320" y="6950160"/>
            <a:ext cx="4160520" cy="364680"/>
          </a:xfrm>
          <a:prstGeom prst="rect">
            <a:avLst/>
          </a:prstGeom>
          <a:noFill/>
          <a:ln w="9360"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4EF33527-A871-401D-ACD7-392CCC1795E5}" type="slidenum">
              <a:rPr lang="en-US" sz="1200" b="0" strike="noStrike" spc="-1">
                <a:solidFill>
                  <a:srgbClr val="000000"/>
                </a:solidFill>
                <a:latin typeface="Arial"/>
                <a:ea typeface="+mn-ea"/>
              </a:rPr>
              <a:t>31</a:t>
            </a:fld>
            <a:endParaRPr lang="en-AU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362200" y="549275"/>
            <a:ext cx="4876800" cy="2743200"/>
          </a:xfrm>
          <a:prstGeom prst="rect">
            <a:avLst/>
          </a:prstGeom>
        </p:spPr>
      </p:sp>
      <p:sp>
        <p:nvSpPr>
          <p:cNvPr id="353" name="PlaceHolder 2"/>
          <p:cNvSpPr>
            <a:spLocks noGrp="1"/>
          </p:cNvSpPr>
          <p:nvPr>
            <p:ph type="body"/>
          </p:nvPr>
        </p:nvSpPr>
        <p:spPr>
          <a:xfrm>
            <a:off x="1279080" y="3475800"/>
            <a:ext cx="7042320" cy="328968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n-AU" sz="2000" b="0" strike="noStrike" spc="-1">
              <a:latin typeface="Arial"/>
            </a:endParaRPr>
          </a:p>
        </p:txBody>
      </p:sp>
      <p:sp>
        <p:nvSpPr>
          <p:cNvPr id="354" name="TextShape 3"/>
          <p:cNvSpPr txBox="1"/>
          <p:nvPr/>
        </p:nvSpPr>
        <p:spPr>
          <a:xfrm>
            <a:off x="5440320" y="6950160"/>
            <a:ext cx="4160520" cy="364680"/>
          </a:xfrm>
          <a:prstGeom prst="rect">
            <a:avLst/>
          </a:prstGeom>
          <a:noFill/>
          <a:ln w="9360"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0B994718-05E1-4370-B2BB-F5FF00880D46}" type="slidenum">
              <a:rPr lang="en-US" sz="1200" b="0" strike="noStrike" spc="-1">
                <a:latin typeface="Arial"/>
              </a:rPr>
              <a:t>3</a:t>
            </a:fld>
            <a:endParaRPr lang="en-AU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362200" y="549275"/>
            <a:ext cx="4876800" cy="2743200"/>
          </a:xfrm>
          <a:prstGeom prst="rect">
            <a:avLst/>
          </a:prstGeom>
        </p:spPr>
      </p:sp>
      <p:sp>
        <p:nvSpPr>
          <p:cNvPr id="356" name="PlaceHolder 2"/>
          <p:cNvSpPr>
            <a:spLocks noGrp="1"/>
          </p:cNvSpPr>
          <p:nvPr>
            <p:ph type="body"/>
          </p:nvPr>
        </p:nvSpPr>
        <p:spPr>
          <a:xfrm>
            <a:off x="1279080" y="3475800"/>
            <a:ext cx="7042320" cy="328968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n-AU" sz="2000" b="0" strike="noStrike" spc="-1">
              <a:latin typeface="Arial"/>
            </a:endParaRPr>
          </a:p>
        </p:txBody>
      </p:sp>
      <p:sp>
        <p:nvSpPr>
          <p:cNvPr id="357" name="TextShape 3"/>
          <p:cNvSpPr txBox="1"/>
          <p:nvPr/>
        </p:nvSpPr>
        <p:spPr>
          <a:xfrm>
            <a:off x="5440320" y="6950160"/>
            <a:ext cx="4160520" cy="364680"/>
          </a:xfrm>
          <a:prstGeom prst="rect">
            <a:avLst/>
          </a:prstGeom>
          <a:noFill/>
          <a:ln w="9360"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5A2CD3CC-741B-41F6-B523-05821A2B60EF}" type="slidenum">
              <a:rPr lang="en-US" sz="1200" b="0" strike="noStrike" spc="-1">
                <a:solidFill>
                  <a:srgbClr val="000000"/>
                </a:solidFill>
                <a:latin typeface="Arial"/>
                <a:ea typeface="+mn-ea"/>
              </a:rPr>
              <a:t>4</a:t>
            </a:fld>
            <a:endParaRPr lang="en-AU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362200" y="549275"/>
            <a:ext cx="4876800" cy="2743200"/>
          </a:xfrm>
          <a:prstGeom prst="rect">
            <a:avLst/>
          </a:prstGeom>
        </p:spPr>
      </p:sp>
      <p:sp>
        <p:nvSpPr>
          <p:cNvPr id="359" name="PlaceHolder 2"/>
          <p:cNvSpPr>
            <a:spLocks noGrp="1"/>
          </p:cNvSpPr>
          <p:nvPr>
            <p:ph type="body"/>
          </p:nvPr>
        </p:nvSpPr>
        <p:spPr>
          <a:xfrm>
            <a:off x="1279080" y="3475800"/>
            <a:ext cx="7042320" cy="328968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n-AU" sz="2000" b="0" strike="noStrike" spc="-1">
              <a:latin typeface="Arial"/>
            </a:endParaRPr>
          </a:p>
        </p:txBody>
      </p:sp>
      <p:sp>
        <p:nvSpPr>
          <p:cNvPr id="360" name="TextShape 3"/>
          <p:cNvSpPr txBox="1"/>
          <p:nvPr/>
        </p:nvSpPr>
        <p:spPr>
          <a:xfrm>
            <a:off x="5440320" y="6950160"/>
            <a:ext cx="4160520" cy="364680"/>
          </a:xfrm>
          <a:prstGeom prst="rect">
            <a:avLst/>
          </a:prstGeom>
          <a:noFill/>
          <a:ln w="9360"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26068DFF-E21A-4561-867A-339A4A25E644}" type="slidenum">
              <a:rPr lang="en-US" sz="1200" b="0" strike="noStrike" spc="-1">
                <a:latin typeface="Arial"/>
              </a:rPr>
              <a:t>5</a:t>
            </a:fld>
            <a:endParaRPr lang="en-AU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362200" y="549275"/>
            <a:ext cx="4876800" cy="2743200"/>
          </a:xfrm>
          <a:prstGeom prst="rect">
            <a:avLst/>
          </a:prstGeom>
        </p:spPr>
      </p:sp>
      <p:sp>
        <p:nvSpPr>
          <p:cNvPr id="362" name="PlaceHolder 2"/>
          <p:cNvSpPr>
            <a:spLocks noGrp="1"/>
          </p:cNvSpPr>
          <p:nvPr>
            <p:ph type="body"/>
          </p:nvPr>
        </p:nvSpPr>
        <p:spPr>
          <a:xfrm>
            <a:off x="1279080" y="3475800"/>
            <a:ext cx="7042320" cy="328968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n-AU" sz="2000" b="0" strike="noStrike" spc="-1">
              <a:latin typeface="Arial"/>
            </a:endParaRPr>
          </a:p>
        </p:txBody>
      </p:sp>
      <p:sp>
        <p:nvSpPr>
          <p:cNvPr id="363" name="TextShape 3"/>
          <p:cNvSpPr txBox="1"/>
          <p:nvPr/>
        </p:nvSpPr>
        <p:spPr>
          <a:xfrm>
            <a:off x="5440320" y="6950160"/>
            <a:ext cx="4160520" cy="364680"/>
          </a:xfrm>
          <a:prstGeom prst="rect">
            <a:avLst/>
          </a:prstGeom>
          <a:noFill/>
          <a:ln w="9360"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EF8CA1A2-FE6C-4AF2-93AD-6964ACE0EE8D}" type="slidenum">
              <a:rPr lang="en-US" sz="1200" b="0" strike="noStrike" spc="-1">
                <a:solidFill>
                  <a:srgbClr val="000000"/>
                </a:solidFill>
                <a:latin typeface="Arial"/>
                <a:ea typeface="+mn-ea"/>
              </a:rPr>
              <a:t>6</a:t>
            </a:fld>
            <a:endParaRPr lang="en-AU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362200" y="549275"/>
            <a:ext cx="4876800" cy="2743200"/>
          </a:xfrm>
          <a:prstGeom prst="rect">
            <a:avLst/>
          </a:prstGeom>
        </p:spPr>
      </p:sp>
      <p:sp>
        <p:nvSpPr>
          <p:cNvPr id="365" name="PlaceHolder 2"/>
          <p:cNvSpPr>
            <a:spLocks noGrp="1"/>
          </p:cNvSpPr>
          <p:nvPr>
            <p:ph type="body"/>
          </p:nvPr>
        </p:nvSpPr>
        <p:spPr>
          <a:xfrm>
            <a:off x="1279080" y="3475800"/>
            <a:ext cx="7042320" cy="328968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n-AU" sz="2000" b="0" strike="noStrike" spc="-1">
              <a:latin typeface="Arial"/>
            </a:endParaRPr>
          </a:p>
        </p:txBody>
      </p:sp>
      <p:sp>
        <p:nvSpPr>
          <p:cNvPr id="366" name="TextShape 3"/>
          <p:cNvSpPr txBox="1"/>
          <p:nvPr/>
        </p:nvSpPr>
        <p:spPr>
          <a:xfrm>
            <a:off x="5440320" y="6950160"/>
            <a:ext cx="4160520" cy="364680"/>
          </a:xfrm>
          <a:prstGeom prst="rect">
            <a:avLst/>
          </a:prstGeom>
          <a:noFill/>
          <a:ln w="9360"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625EF5F7-A2E6-4C2E-82F2-6B0B87E4DFC3}" type="slidenum">
              <a:rPr lang="en-US" sz="1200" b="0" strike="noStrike" spc="-1">
                <a:solidFill>
                  <a:srgbClr val="000000"/>
                </a:solidFill>
                <a:latin typeface="Arial"/>
                <a:ea typeface="+mn-ea"/>
              </a:rPr>
              <a:t>7</a:t>
            </a:fld>
            <a:endParaRPr lang="en-AU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362200" y="549275"/>
            <a:ext cx="4876800" cy="2743200"/>
          </a:xfrm>
          <a:prstGeom prst="rect">
            <a:avLst/>
          </a:prstGeom>
        </p:spPr>
      </p:sp>
      <p:sp>
        <p:nvSpPr>
          <p:cNvPr id="368" name="PlaceHolder 2"/>
          <p:cNvSpPr>
            <a:spLocks noGrp="1"/>
          </p:cNvSpPr>
          <p:nvPr>
            <p:ph type="body"/>
          </p:nvPr>
        </p:nvSpPr>
        <p:spPr>
          <a:xfrm>
            <a:off x="1279080" y="3475800"/>
            <a:ext cx="7042320" cy="3289680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360"/>
              </a:spcBef>
              <a:tabLst>
                <a:tab pos="0" algn="l"/>
              </a:tabLst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With the advent of CIDR, the classful restrictions no longer exist. Address space may be allocated and assigned on bit boundaries, and routers may use one aggregated route (like 194.145.96.0/20) instead of advertising 16 class C addresses [RFC-1518]. </a:t>
            </a:r>
            <a:endParaRPr lang="en-AU" sz="1200" b="0" strike="noStrike" spc="-1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en-AU" sz="1200" b="0" strike="noStrike" spc="-1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en-AU" sz="1200" b="0" strike="noStrike" spc="-1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'addrs' represents the number of addresses available; note that the number of addressable hosts normally is 2 less than this number because the host parts with all equal bits (all 0s and all 1s) are reserved.</a:t>
            </a:r>
            <a:br/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'bits' represents the size of the allocation/assignment in bits of address space. </a:t>
            </a:r>
            <a:endParaRPr lang="en-AU" sz="1200" b="0" strike="noStrike" spc="-1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'prefix' represents the length of the route prefix covering this address space. This is sometimes used to indicate the size of an allocation/assignment.</a:t>
            </a:r>
            <a:br/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'class' represents the size of the address space in terms of classful network numbers. 'mask' represents the network mask defining the routing prefix in dotted decimal notation. </a:t>
            </a:r>
            <a:endParaRPr lang="en-AU" sz="1200" b="0" strike="noStrike" spc="-1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en-AU" sz="1200" b="0" strike="noStrike" spc="-1">
              <a:latin typeface="Arial"/>
            </a:endParaRPr>
          </a:p>
        </p:txBody>
      </p:sp>
      <p:sp>
        <p:nvSpPr>
          <p:cNvPr id="369" name="TextShape 3"/>
          <p:cNvSpPr txBox="1"/>
          <p:nvPr/>
        </p:nvSpPr>
        <p:spPr>
          <a:xfrm>
            <a:off x="5440320" y="6950160"/>
            <a:ext cx="4160520" cy="364680"/>
          </a:xfrm>
          <a:prstGeom prst="rect">
            <a:avLst/>
          </a:prstGeom>
          <a:noFill/>
          <a:ln w="9360"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304B7E55-BC79-4E10-BE45-FFDC63526BCA}" type="slidenum">
              <a:rPr lang="en-US" sz="1200" b="0" strike="noStrike" spc="-1">
                <a:solidFill>
                  <a:srgbClr val="000000"/>
                </a:solidFill>
                <a:latin typeface="Arial"/>
                <a:ea typeface="+mn-ea"/>
              </a:rPr>
              <a:t>8</a:t>
            </a:fld>
            <a:endParaRPr lang="en-AU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362200" y="549275"/>
            <a:ext cx="4876800" cy="2743200"/>
          </a:xfrm>
          <a:prstGeom prst="rect">
            <a:avLst/>
          </a:prstGeom>
        </p:spPr>
      </p:sp>
      <p:sp>
        <p:nvSpPr>
          <p:cNvPr id="371" name="PlaceHolder 2"/>
          <p:cNvSpPr>
            <a:spLocks noGrp="1"/>
          </p:cNvSpPr>
          <p:nvPr>
            <p:ph type="body"/>
          </p:nvPr>
        </p:nvSpPr>
        <p:spPr>
          <a:xfrm>
            <a:off x="1279080" y="3475800"/>
            <a:ext cx="7042320" cy="328968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n-AU" sz="2000" b="0" strike="noStrike" spc="-1">
              <a:latin typeface="Arial"/>
            </a:endParaRPr>
          </a:p>
        </p:txBody>
      </p:sp>
      <p:sp>
        <p:nvSpPr>
          <p:cNvPr id="372" name="TextShape 3"/>
          <p:cNvSpPr txBox="1"/>
          <p:nvPr/>
        </p:nvSpPr>
        <p:spPr>
          <a:xfrm>
            <a:off x="5440320" y="6950160"/>
            <a:ext cx="4160520" cy="364680"/>
          </a:xfrm>
          <a:prstGeom prst="rect">
            <a:avLst/>
          </a:prstGeom>
          <a:noFill/>
          <a:ln w="9360"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DF956474-EF1C-4F5E-A922-8E78B8DD17AA}" type="slidenum">
              <a:rPr lang="en-US" sz="1200" b="0" strike="noStrike" spc="-1">
                <a:latin typeface="Arial"/>
              </a:rPr>
              <a:t>9</a:t>
            </a:fld>
            <a:endParaRPr lang="en-AU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2000" b="0" strike="noStrike" spc="-1">
              <a:solidFill>
                <a:srgbClr val="000000"/>
              </a:solidFill>
              <a:latin typeface="Tahoma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2000" b="0" strike="noStrike" spc="-1">
              <a:solidFill>
                <a:srgbClr val="000000"/>
              </a:solidFill>
              <a:latin typeface="Tahoma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2000" b="0" strike="noStrike" spc="-1">
              <a:solidFill>
                <a:srgbClr val="000000"/>
              </a:solidFill>
              <a:latin typeface="Tahoma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2000" b="0" strike="noStrike" spc="-1">
              <a:solidFill>
                <a:srgbClr val="000000"/>
              </a:solidFill>
              <a:latin typeface="Tahoma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A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2000" b="0" strike="noStrike" spc="-1">
              <a:solidFill>
                <a:srgbClr val="000000"/>
              </a:solidFill>
              <a:latin typeface="Tahoma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2000" b="0" strike="noStrike" spc="-1">
              <a:solidFill>
                <a:srgbClr val="000000"/>
              </a:solidFill>
              <a:latin typeface="Tahoma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2000" b="0" strike="noStrike" spc="-1">
              <a:solidFill>
                <a:srgbClr val="000000"/>
              </a:solidFill>
              <a:latin typeface="Tahoma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A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2000" b="0" strike="noStrike" spc="-1">
              <a:solidFill>
                <a:srgbClr val="000000"/>
              </a:solidFill>
              <a:latin typeface="Tahoma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2000" b="0" strike="noStrike" spc="-1">
              <a:solidFill>
                <a:srgbClr val="000000"/>
              </a:solidFill>
              <a:latin typeface="Tahoma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A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2000" b="0" strike="noStrike" spc="-1">
              <a:solidFill>
                <a:srgbClr val="000000"/>
              </a:solidFill>
              <a:latin typeface="Tahoma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2000" b="0" strike="noStrike" spc="-1">
              <a:solidFill>
                <a:srgbClr val="000000"/>
              </a:solidFill>
              <a:latin typeface="Tahoma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2000" b="0" strike="noStrike" spc="-1">
              <a:solidFill>
                <a:srgbClr val="000000"/>
              </a:solidFill>
              <a:latin typeface="Tahoma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2000" b="0" strike="noStrike" spc="-1">
              <a:solidFill>
                <a:srgbClr val="000000"/>
              </a:solidFill>
              <a:latin typeface="Tahoma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2000" b="0" strike="noStrike" spc="-1">
              <a:solidFill>
                <a:srgbClr val="000000"/>
              </a:solidFill>
              <a:latin typeface="Tahoma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2000" b="0" strike="noStrike" spc="-1">
              <a:solidFill>
                <a:srgbClr val="000000"/>
              </a:solidFill>
              <a:latin typeface="Tahoma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A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2000" b="0" strike="noStrike" spc="-1">
              <a:solidFill>
                <a:srgbClr val="000000"/>
              </a:solidFill>
              <a:latin typeface="Tahoma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2000" b="0" strike="noStrike" spc="-1">
              <a:solidFill>
                <a:srgbClr val="000000"/>
              </a:solidFill>
              <a:latin typeface="Tahoma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2000" b="0" strike="noStrike" spc="-1">
              <a:solidFill>
                <a:srgbClr val="000000"/>
              </a:solidFill>
              <a:latin typeface="Tahoma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2000" b="0" strike="noStrike" spc="-1">
              <a:solidFill>
                <a:srgbClr val="000000"/>
              </a:solidFill>
              <a:latin typeface="Tahoma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A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2000" b="0" strike="noStrike" spc="-1">
              <a:solidFill>
                <a:srgbClr val="000000"/>
              </a:solidFill>
              <a:latin typeface="Tahoma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2000" b="0" strike="noStrike" spc="-1">
              <a:solidFill>
                <a:srgbClr val="000000"/>
              </a:solidFill>
              <a:latin typeface="Tahoma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2000" b="0" strike="noStrike" spc="-1">
              <a:solidFill>
                <a:srgbClr val="000000"/>
              </a:solidFill>
              <a:latin typeface="Tahoma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2000" b="0" strike="noStrike" spc="-1">
              <a:solidFill>
                <a:srgbClr val="000000"/>
              </a:solidFill>
              <a:latin typeface="Tahoma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2000" b="0" strike="noStrike" spc="-1">
              <a:solidFill>
                <a:srgbClr val="000000"/>
              </a:solidFill>
              <a:latin typeface="Tahoma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2000" b="0" strike="noStrike" spc="-1">
              <a:solidFill>
                <a:srgbClr val="000000"/>
              </a:solidFill>
              <a:latin typeface="Tahoma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 type="body"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 type="body"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 type="body"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1" name="PlaceHolder 6"/>
          <p:cNvSpPr>
            <a:spLocks noGrp="1"/>
          </p:cNvSpPr>
          <p:nvPr>
            <p:ph type="body"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2" name="PlaceHolder 7"/>
          <p:cNvSpPr>
            <a:spLocks noGrp="1"/>
          </p:cNvSpPr>
          <p:nvPr>
            <p:ph type="body"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2000" b="0" strike="noStrike" spc="-1">
              <a:solidFill>
                <a:srgbClr val="000000"/>
              </a:solidFill>
              <a:latin typeface="Tahoma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2000" b="0" strike="noStrike" spc="-1">
              <a:solidFill>
                <a:srgbClr val="000000"/>
              </a:solidFill>
              <a:latin typeface="Tahoma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A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2000" b="0" strike="noStrike" spc="-1">
              <a:solidFill>
                <a:srgbClr val="000000"/>
              </a:solidFill>
              <a:latin typeface="Tahoma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2000" b="0" strike="noStrike" spc="-1">
              <a:solidFill>
                <a:srgbClr val="000000"/>
              </a:solidFill>
              <a:latin typeface="Tahoma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2000" b="0" strike="noStrike" spc="-1">
              <a:solidFill>
                <a:srgbClr val="000000"/>
              </a:solidFill>
              <a:latin typeface="Tahoma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anchor="b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6000" b="0" strike="noStrike" spc="-1">
                <a:solidFill>
                  <a:srgbClr val="000000"/>
                </a:solidFill>
                <a:latin typeface="Calibri Light"/>
              </a:rPr>
              <a:t>Click to edit Master title style</a:t>
            </a:r>
            <a:endParaRPr lang="en-US" sz="6000" b="0" strike="noStrike" spc="-1">
              <a:solidFill>
                <a:srgbClr val="000000"/>
              </a:solidFill>
              <a:latin typeface="Tahoma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  <a:spcBef>
                <a:spcPts val="241"/>
              </a:spcBef>
            </a:pPr>
            <a:fld id="{17127A1C-BABE-4626-A7A7-9B57A59F5A06}" type="datetime">
              <a:rPr lang="en-US" sz="1200" b="0" strike="noStrike" spc="-1">
                <a:solidFill>
                  <a:srgbClr val="8B8B8B"/>
                </a:solidFill>
                <a:latin typeface="Tahoma"/>
              </a:rPr>
              <a:t>9/13/22</a:t>
            </a:fld>
            <a:endParaRPr lang="en-AU" sz="1200" b="0" strike="noStrike" spc="-1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endParaRPr lang="en-AU" sz="2400" b="0" strike="noStrike" spc="-1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  <a:spcBef>
                <a:spcPts val="241"/>
              </a:spcBef>
            </a:pPr>
            <a:fld id="{AFF6596D-6E39-4EEB-9FD1-20868AC269A5}" type="slidenum">
              <a:rPr lang="en-GB" sz="1200" b="0" strike="noStrike" spc="-1">
                <a:solidFill>
                  <a:srgbClr val="8B8B8B"/>
                </a:solidFill>
                <a:latin typeface="Tahoma"/>
              </a:rPr>
              <a:t>‹#›</a:t>
            </a:fld>
            <a:endParaRPr lang="en-AU" sz="1200" b="0" strike="noStrike" spc="-1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latin typeface="Calibri Light"/>
              </a:rPr>
              <a:t>Click to edit Master title style</a:t>
            </a:r>
            <a:endParaRPr lang="en-US" sz="4400" b="0" strike="noStrike" spc="-1">
              <a:solidFill>
                <a:srgbClr val="000000"/>
              </a:solidFill>
              <a:latin typeface="Tahoma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>
            <a:noAutofit/>
          </a:bodyPr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Edit Master text styles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Second level</a:t>
            </a:r>
          </a:p>
          <a:p>
            <a:pPr marL="1143000" lvl="2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Third level</a:t>
            </a:r>
          </a:p>
          <a:p>
            <a:pPr marL="1600200" lvl="3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Fourth level</a:t>
            </a:r>
          </a:p>
          <a:p>
            <a:pPr marL="2057400" lvl="4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Fifth level</a:t>
            </a:r>
          </a:p>
        </p:txBody>
      </p:sp>
      <p:sp>
        <p:nvSpPr>
          <p:cNvPr id="43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  <a:spcBef>
                <a:spcPts val="241"/>
              </a:spcBef>
            </a:pPr>
            <a:fld id="{4BFA41A8-D202-4321-A30C-0ADD9E04A03B}" type="datetime">
              <a:rPr lang="en-US" sz="1200" b="0" strike="noStrike" spc="-1">
                <a:solidFill>
                  <a:srgbClr val="8B8B8B"/>
                </a:solidFill>
                <a:latin typeface="Tahoma"/>
              </a:rPr>
              <a:t>9/13/22</a:t>
            </a:fld>
            <a:endParaRPr lang="en-AU" sz="1200" b="0" strike="noStrike" spc="-1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endParaRPr lang="en-AU" sz="2400" b="0" strike="noStrike" spc="-1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  <a:spcBef>
                <a:spcPts val="241"/>
              </a:spcBef>
            </a:pPr>
            <a:fld id="{C115C776-860B-455B-81FF-4350D0114EC1}" type="slidenum">
              <a:rPr lang="en-GB" sz="1200" b="0" strike="noStrike" spc="-1">
                <a:solidFill>
                  <a:srgbClr val="8B8B8B"/>
                </a:solidFill>
                <a:latin typeface="Tahoma"/>
              </a:rPr>
              <a:t>‹#›</a:t>
            </a:fld>
            <a:endParaRPr lang="en-AU" sz="12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anchor="b">
            <a:noAutofit/>
          </a:bodyPr>
          <a:lstStyle/>
          <a:p>
            <a:pPr>
              <a:lnSpc>
                <a:spcPct val="90000"/>
              </a:lnSpc>
            </a:pPr>
            <a:r>
              <a:rPr lang="en-US" sz="6000" b="0" strike="noStrike" spc="-1">
                <a:solidFill>
                  <a:srgbClr val="000000"/>
                </a:solidFill>
                <a:latin typeface="Calibri Light"/>
              </a:rPr>
              <a:t>Click to edit Master title style</a:t>
            </a:r>
            <a:endParaRPr lang="en-US" sz="6000" b="0" strike="noStrike" spc="-1">
              <a:solidFill>
                <a:srgbClr val="000000"/>
              </a:solidFill>
              <a:latin typeface="Tahoma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10515240" cy="1499760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US" sz="2400" b="0" strike="noStrike" spc="-1">
                <a:solidFill>
                  <a:srgbClr val="8B8B8B"/>
                </a:solidFill>
                <a:latin typeface="Calibri"/>
              </a:rPr>
              <a:t>Edit Master text styles</a:t>
            </a:r>
            <a:endParaRPr lang="en-US" sz="2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  <a:spcBef>
                <a:spcPts val="241"/>
              </a:spcBef>
            </a:pPr>
            <a:fld id="{845748A9-165A-4F21-8DB8-5264CB1C62A8}" type="datetime">
              <a:rPr lang="en-US" sz="1200" b="0" strike="noStrike" spc="-1">
                <a:solidFill>
                  <a:srgbClr val="8B8B8B"/>
                </a:solidFill>
                <a:latin typeface="Tahoma"/>
              </a:rPr>
              <a:t>9/13/22</a:t>
            </a:fld>
            <a:endParaRPr lang="en-AU" sz="1200" b="0" strike="noStrike" spc="-1">
              <a:latin typeface="Times New Roman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  <a:spcBef>
                <a:spcPts val="241"/>
              </a:spcBef>
            </a:pPr>
            <a:r>
              <a:rPr lang="de-DE" sz="1200" b="0" strike="noStrike" spc="-1">
                <a:solidFill>
                  <a:srgbClr val="8B8B8B"/>
                </a:solidFill>
                <a:latin typeface="Tahoma"/>
              </a:rPr>
              <a:t>University of Pennsylvania</a:t>
            </a:r>
            <a:endParaRPr lang="en-AU" sz="1200" b="0" strike="noStrike" spc="-1">
              <a:latin typeface="Times New Roman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  <a:spcBef>
                <a:spcPts val="241"/>
              </a:spcBef>
            </a:pPr>
            <a:fld id="{441E86BD-7DFB-4D49-826C-D8B878AAC903}" type="slidenum">
              <a:rPr lang="en-GB" sz="1200" b="0" strike="noStrike" spc="-1">
                <a:solidFill>
                  <a:srgbClr val="8B8B8B"/>
                </a:solidFill>
                <a:latin typeface="Tahoma"/>
              </a:rPr>
              <a:t>‹#›</a:t>
            </a:fld>
            <a:endParaRPr lang="en-AU" sz="12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sse.uwa.edu.au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5454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" name="Group 1"/>
          <p:cNvGrpSpPr/>
          <p:nvPr/>
        </p:nvGrpSpPr>
        <p:grpSpPr>
          <a:xfrm>
            <a:off x="1155600" y="498240"/>
            <a:ext cx="9902160" cy="5860800"/>
            <a:chOff x="1155600" y="498240"/>
            <a:chExt cx="9902160" cy="5860800"/>
          </a:xfrm>
        </p:grpSpPr>
        <p:sp>
          <p:nvSpPr>
            <p:cNvPr id="130" name="CustomShape 2"/>
            <p:cNvSpPr/>
            <p:nvPr/>
          </p:nvSpPr>
          <p:spPr>
            <a:xfrm>
              <a:off x="1155600" y="498240"/>
              <a:ext cx="5860800" cy="5860800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1" name="CustomShape 3"/>
            <p:cNvSpPr/>
            <p:nvPr/>
          </p:nvSpPr>
          <p:spPr>
            <a:xfrm>
              <a:off x="5196960" y="498240"/>
              <a:ext cx="5860800" cy="5860800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2" name="CustomShape 4"/>
            <p:cNvSpPr/>
            <p:nvPr/>
          </p:nvSpPr>
          <p:spPr>
            <a:xfrm>
              <a:off x="3165480" y="498240"/>
              <a:ext cx="5860800" cy="5860800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133" name="CustomShape 5"/>
          <p:cNvSpPr/>
          <p:nvPr/>
        </p:nvSpPr>
        <p:spPr>
          <a:xfrm>
            <a:off x="0" y="2514600"/>
            <a:ext cx="12191760" cy="18284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4" name="TextShape 6"/>
          <p:cNvSpPr txBox="1"/>
          <p:nvPr/>
        </p:nvSpPr>
        <p:spPr>
          <a:xfrm>
            <a:off x="1523880" y="2776680"/>
            <a:ext cx="9143640" cy="138096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4000" b="0" strike="noStrike" spc="-1">
                <a:solidFill>
                  <a:schemeClr val="bg1"/>
                </a:solidFill>
                <a:latin typeface="Calibri Light"/>
              </a:rPr>
              <a:t>Networking</a:t>
            </a:r>
            <a:endParaRPr lang="en-US" sz="4000" b="0" strike="noStrike" spc="-1">
              <a:solidFill>
                <a:schemeClr val="bg1"/>
              </a:solidFill>
              <a:latin typeface="Tahoma"/>
            </a:endParaRPr>
          </a:p>
        </p:txBody>
      </p:sp>
      <p:sp>
        <p:nvSpPr>
          <p:cNvPr id="135" name="TextShape 7"/>
          <p:cNvSpPr txBox="1"/>
          <p:nvPr/>
        </p:nvSpPr>
        <p:spPr>
          <a:xfrm>
            <a:off x="1523880" y="4495680"/>
            <a:ext cx="9143640" cy="7617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US" sz="1800" b="0" strike="noStrike" spc="-1">
                <a:solidFill>
                  <a:srgbClr val="FFFFFF"/>
                </a:solidFill>
                <a:latin typeface="Calibri"/>
              </a:rPr>
              <a:t>CITS5503, Week 6</a:t>
            </a:r>
          </a:p>
          <a:p>
            <a:pPr algn="ctr"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US" spc="-1">
                <a:solidFill>
                  <a:srgbClr val="FFFFFF"/>
                </a:solidFill>
                <a:latin typeface="Calibri"/>
              </a:rPr>
              <a:t>Dr Anwarul Patwary</a:t>
            </a:r>
            <a:endParaRPr lang="en-US" sz="1800" b="0" strike="noStrike" spc="-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36" name="TextShape 8"/>
          <p:cNvSpPr txBox="1"/>
          <p:nvPr/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 fontScale="92500" lnSpcReduction="20000"/>
          </a:bodyPr>
          <a:lstStyle/>
          <a:p>
            <a:endParaRPr lang="en-AU" sz="2400" b="0" strike="noStrike" spc="-1">
              <a:latin typeface="Times New Roman"/>
            </a:endParaRPr>
          </a:p>
        </p:txBody>
      </p:sp>
      <p:sp>
        <p:nvSpPr>
          <p:cNvPr id="137" name="TextShape 9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 algn="r">
              <a:lnSpc>
                <a:spcPct val="100000"/>
              </a:lnSpc>
              <a:spcBef>
                <a:spcPts val="241"/>
              </a:spcBef>
            </a:pPr>
            <a:fld id="{CB197C00-BC78-4184-894C-3BCD41BB3C84}" type="slidenum">
              <a:rPr lang="en-GB" sz="1200" b="0" strike="noStrike" spc="-1">
                <a:solidFill>
                  <a:srgbClr val="FFFFFF"/>
                </a:solidFill>
                <a:latin typeface="Tahoma"/>
              </a:rPr>
              <a:t>1</a:t>
            </a:fld>
            <a:endParaRPr lang="en-AU" sz="1200" b="0" strike="noStrike" spc="-1">
              <a:latin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latin typeface="Calibri Light"/>
              </a:rPr>
              <a:t>IPv4 exhaustion</a:t>
            </a:r>
            <a:endParaRPr lang="en-US" sz="4400" b="0" strike="noStrike" spc="-1">
              <a:solidFill>
                <a:srgbClr val="000000"/>
              </a:solidFill>
              <a:latin typeface="Tahoma"/>
            </a:endParaRPr>
          </a:p>
        </p:txBody>
      </p:sp>
      <p:sp>
        <p:nvSpPr>
          <p:cNvPr id="170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There are only 4.3 billion IP addresses and they have been officially exhausted</a:t>
            </a: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Solutions: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IPv6 which has 3.4*10</a:t>
            </a:r>
            <a:r>
              <a:rPr lang="en-US" sz="2400" b="0" strike="noStrike" spc="-1" baseline="30000">
                <a:solidFill>
                  <a:srgbClr val="000000"/>
                </a:solidFill>
                <a:latin typeface="Calibri"/>
              </a:rPr>
              <a:t>38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 addresses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Network Address Translation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CIDR which allowed smaller chunks of IP addresses to be handed out</a:t>
            </a: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IPv6 is progressing but Australia slow to adopt</a:t>
            </a: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NAT and carrier-grade NAT more common</a:t>
            </a: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NAT also provides other benefits</a:t>
            </a:r>
          </a:p>
        </p:txBody>
      </p:sp>
      <p:sp>
        <p:nvSpPr>
          <p:cNvPr id="171" name="TextShape 3"/>
          <p:cNvSpPr txBox="1"/>
          <p:nvPr/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endParaRPr lang="en-AU" sz="2400" b="0" strike="noStrike" spc="-1">
              <a:latin typeface="Times New Roman"/>
            </a:endParaRPr>
          </a:p>
        </p:txBody>
      </p:sp>
      <p:sp>
        <p:nvSpPr>
          <p:cNvPr id="172" name="TextShape 4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  <a:spcBef>
                <a:spcPts val="241"/>
              </a:spcBef>
            </a:pPr>
            <a:fld id="{B1E4D4A1-0F75-471B-8DF7-0B0AD29EF793}" type="slidenum">
              <a:rPr lang="en-GB" sz="1200" b="0" strike="noStrike" spc="-1">
                <a:solidFill>
                  <a:srgbClr val="8B8B8B"/>
                </a:solidFill>
                <a:latin typeface="Tahoma"/>
              </a:rPr>
              <a:t>10</a:t>
            </a:fld>
            <a:endParaRPr lang="en-AU" sz="1200" b="0" strike="noStrike" spc="-1">
              <a:latin typeface="Times New Roma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latin typeface="Calibri Light"/>
              </a:rPr>
              <a:t>TCP/UDP Ports</a:t>
            </a:r>
            <a:endParaRPr lang="en-US" sz="4400" b="0" strike="noStrike" spc="-1">
              <a:solidFill>
                <a:srgbClr val="000000"/>
              </a:solidFill>
              <a:latin typeface="Tahoma"/>
            </a:endParaRPr>
          </a:p>
        </p:txBody>
      </p:sp>
      <p:sp>
        <p:nvSpPr>
          <p:cNvPr id="174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IPv4 or IPv6 addresses will get a network packet to a machine but machine needs to know what application to pass this to</a:t>
            </a: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Ports are used for this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TCP and UDP have 65,534 ports each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Ports (0 – 1,023) are system ports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Ports (1,024 – 49,151) are user ports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Ports (49,152 – 65,535) are dynamic and/or private ports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Defined in Service Name and Transport Protocol Port Number Registry (https://www.iana.org/assignments/service-names-port-numbers/service-names-port-numbers.xhtml)</a:t>
            </a:r>
          </a:p>
        </p:txBody>
      </p:sp>
      <p:sp>
        <p:nvSpPr>
          <p:cNvPr id="175" name="TextShape 3"/>
          <p:cNvSpPr txBox="1"/>
          <p:nvPr/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endParaRPr lang="en-AU" sz="2400" b="0" strike="noStrike" spc="-1">
              <a:latin typeface="Times New Roman"/>
            </a:endParaRPr>
          </a:p>
        </p:txBody>
      </p:sp>
      <p:sp>
        <p:nvSpPr>
          <p:cNvPr id="176" name="TextShape 4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  <a:spcBef>
                <a:spcPts val="241"/>
              </a:spcBef>
            </a:pPr>
            <a:fld id="{215DCDBF-953E-4B8E-B367-74DD57774CE5}" type="slidenum">
              <a:rPr lang="en-GB" sz="1200" b="0" strike="noStrike" spc="-1">
                <a:solidFill>
                  <a:srgbClr val="8B8B8B"/>
                </a:solidFill>
                <a:latin typeface="Tahoma"/>
              </a:rPr>
              <a:t>11</a:t>
            </a:fld>
            <a:endParaRPr lang="en-AU" sz="1200" b="0" strike="noStrike" spc="-1">
              <a:latin typeface="Times New Roman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latin typeface="Calibri Light"/>
              </a:rPr>
              <a:t>Well known ports</a:t>
            </a:r>
            <a:endParaRPr lang="en-US" sz="4400" b="0" strike="noStrike" spc="-1">
              <a:solidFill>
                <a:srgbClr val="000000"/>
              </a:solidFill>
              <a:latin typeface="Tahoma"/>
            </a:endParaRPr>
          </a:p>
        </p:txBody>
      </p:sp>
      <p:sp>
        <p:nvSpPr>
          <p:cNvPr id="178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Main ones we are interested in: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ssh TCP/UDP Port 22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http TCP Port 80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https TCP Port 443</a:t>
            </a: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Applications use sockets to listen and receive packets and to send them</a:t>
            </a:r>
          </a:p>
        </p:txBody>
      </p:sp>
      <p:sp>
        <p:nvSpPr>
          <p:cNvPr id="179" name="TextShape 3"/>
          <p:cNvSpPr txBox="1"/>
          <p:nvPr/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endParaRPr lang="en-AU" sz="2400" b="0" strike="noStrike" spc="-1">
              <a:latin typeface="Times New Roman"/>
            </a:endParaRPr>
          </a:p>
        </p:txBody>
      </p:sp>
      <p:sp>
        <p:nvSpPr>
          <p:cNvPr id="180" name="TextShape 4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  <a:spcBef>
                <a:spcPts val="241"/>
              </a:spcBef>
            </a:pPr>
            <a:fld id="{6E1C9295-E52A-454B-9DB1-A9ACA9B217DF}" type="slidenum">
              <a:rPr lang="en-GB" sz="1200" b="0" strike="noStrike" spc="-1">
                <a:solidFill>
                  <a:srgbClr val="8B8B8B"/>
                </a:solidFill>
                <a:latin typeface="Tahoma"/>
              </a:rPr>
              <a:t>12</a:t>
            </a:fld>
            <a:endParaRPr lang="en-AU" sz="1200" b="0" strike="noStrike" spc="-1">
              <a:latin typeface="Times New Roman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CustomShape 1"/>
          <p:cNvSpPr/>
          <p:nvPr/>
        </p:nvSpPr>
        <p:spPr>
          <a:xfrm>
            <a:off x="475560" y="0"/>
            <a:ext cx="10909800" cy="6857640"/>
          </a:xfrm>
          <a:prstGeom prst="rect">
            <a:avLst/>
          </a:prstGeom>
          <a:gradFill rotWithShape="0">
            <a:gsLst>
              <a:gs pos="0">
                <a:srgbClr val="3965B5"/>
              </a:gs>
              <a:gs pos="100000">
                <a:srgbClr val="3B3838"/>
              </a:gs>
            </a:gsLst>
            <a:lin ang="4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2" name="TextShape 2"/>
          <p:cNvSpPr txBox="1"/>
          <p:nvPr/>
        </p:nvSpPr>
        <p:spPr>
          <a:xfrm>
            <a:off x="3045240" y="2043720"/>
            <a:ext cx="6104880" cy="203076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6000" b="0" strike="noStrike" spc="-1">
                <a:solidFill>
                  <a:srgbClr val="FFFFFF"/>
                </a:solidFill>
                <a:latin typeface="Calibri Light"/>
              </a:rPr>
              <a:t>Network Address Translation</a:t>
            </a:r>
            <a:endParaRPr lang="en-US" sz="6000" b="0" strike="noStrike" spc="-1">
              <a:solidFill>
                <a:srgbClr val="000000"/>
              </a:solidFill>
              <a:latin typeface="Tahoma"/>
            </a:endParaRPr>
          </a:p>
        </p:txBody>
      </p:sp>
      <p:sp>
        <p:nvSpPr>
          <p:cNvPr id="183" name="TextShape 3"/>
          <p:cNvSpPr txBox="1"/>
          <p:nvPr/>
        </p:nvSpPr>
        <p:spPr>
          <a:xfrm>
            <a:off x="3045240" y="4074840"/>
            <a:ext cx="6104880" cy="68184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84" name="Picture 11"/>
          <p:cNvPicPr/>
          <p:nvPr/>
        </p:nvPicPr>
        <p:blipFill>
          <a:blip r:embed="rId3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</p:pic>
      <p:sp>
        <p:nvSpPr>
          <p:cNvPr id="185" name="TextShape 4"/>
          <p:cNvSpPr txBox="1"/>
          <p:nvPr/>
        </p:nvSpPr>
        <p:spPr>
          <a:xfrm>
            <a:off x="805680" y="6223680"/>
            <a:ext cx="3831840" cy="31356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>
              <a:lnSpc>
                <a:spcPct val="100000"/>
              </a:lnSpc>
              <a:spcBef>
                <a:spcPts val="201"/>
              </a:spcBef>
            </a:pPr>
            <a:r>
              <a:rPr lang="en-US" sz="1000" b="0" strike="noStrike" spc="-1">
                <a:solidFill>
                  <a:srgbClr val="898989"/>
                </a:solidFill>
                <a:latin typeface="Calibri"/>
              </a:rPr>
              <a:t>University of Pennsylvania</a:t>
            </a:r>
            <a:endParaRPr lang="en-AU" sz="1000" b="0" strike="noStrike" spc="-1">
              <a:latin typeface="Times New Roman"/>
            </a:endParaRPr>
          </a:p>
        </p:txBody>
      </p:sp>
      <p:sp>
        <p:nvSpPr>
          <p:cNvPr id="186" name="TextShape 5"/>
          <p:cNvSpPr txBox="1"/>
          <p:nvPr/>
        </p:nvSpPr>
        <p:spPr>
          <a:xfrm>
            <a:off x="10825920" y="6223680"/>
            <a:ext cx="570240" cy="31356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 algn="r">
              <a:lnSpc>
                <a:spcPct val="100000"/>
              </a:lnSpc>
              <a:spcBef>
                <a:spcPts val="201"/>
              </a:spcBef>
            </a:pPr>
            <a:fld id="{939B0C37-F58C-49CC-9591-C16512A2C169}" type="slidenum">
              <a:rPr lang="en-US" sz="1000" b="0" strike="noStrike" spc="-1">
                <a:solidFill>
                  <a:srgbClr val="898989"/>
                </a:solidFill>
                <a:latin typeface="Calibri"/>
              </a:rPr>
              <a:t>13</a:t>
            </a:fld>
            <a:endParaRPr lang="en-AU" sz="1000" b="0" strike="noStrike" spc="-1">
              <a:latin typeface="Times New Roma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latin typeface="Calibri Light"/>
              </a:rPr>
              <a:t>Network Address Translation (NAT)</a:t>
            </a:r>
            <a:endParaRPr lang="en-US" sz="4400" b="0" strike="noStrike" spc="-1">
              <a:solidFill>
                <a:srgbClr val="000000"/>
              </a:solidFill>
              <a:latin typeface="Tahoma"/>
            </a:endParaRPr>
          </a:p>
        </p:txBody>
      </p:sp>
      <p:sp>
        <p:nvSpPr>
          <p:cNvPr id="188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Benefits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Use of a single public or gateway IP address among many devices in a network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Use of a dynamic IP address for home user for sharing</a:t>
            </a: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Private Addresses </a:t>
            </a: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graphicFrame>
        <p:nvGraphicFramePr>
          <p:cNvPr id="189" name="Table 3"/>
          <p:cNvGraphicFramePr/>
          <p:nvPr/>
        </p:nvGraphicFramePr>
        <p:xfrm>
          <a:off x="1681560" y="4112280"/>
          <a:ext cx="6590520" cy="1483200"/>
        </p:xfrm>
        <a:graphic>
          <a:graphicData uri="http://schemas.openxmlformats.org/drawingml/2006/table">
            <a:tbl>
              <a:tblPr/>
              <a:tblGrid>
                <a:gridCol w="4651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393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1" strike="noStrike" spc="-1">
                          <a:solidFill>
                            <a:srgbClr val="FFFFFF"/>
                          </a:solidFill>
                          <a:latin typeface="Calibri"/>
                        </a:rPr>
                        <a:t>Range</a:t>
                      </a:r>
                      <a:endParaRPr lang="en-AU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1" strike="noStrike" spc="-1">
                          <a:solidFill>
                            <a:srgbClr val="FFFFFF"/>
                          </a:solidFill>
                          <a:latin typeface="Calibri"/>
                        </a:rPr>
                        <a:t>Total</a:t>
                      </a:r>
                      <a:endParaRPr lang="en-AU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10.0.0.0         to     10.255.255.255</a:t>
                      </a:r>
                      <a:endParaRPr lang="en-AU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2</a:t>
                      </a:r>
                      <a:r>
                        <a:rPr lang="en-US" sz="1800" b="0" strike="noStrike" spc="-1" baseline="30000">
                          <a:solidFill>
                            <a:srgbClr val="000000"/>
                          </a:solidFill>
                          <a:latin typeface="Calibri"/>
                        </a:rPr>
                        <a:t>24</a:t>
                      </a:r>
                      <a:endParaRPr lang="en-AU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172.16.0.0     to    172.31.255.255</a:t>
                      </a:r>
                      <a:endParaRPr lang="en-AU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2</a:t>
                      </a:r>
                      <a:r>
                        <a:rPr lang="en-US" sz="1800" b="0" strike="noStrike" spc="-1" baseline="30000">
                          <a:solidFill>
                            <a:srgbClr val="000000"/>
                          </a:solidFill>
                          <a:latin typeface="Calibri"/>
                        </a:rPr>
                        <a:t>20</a:t>
                      </a:r>
                      <a:endParaRPr lang="en-AU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192.168.0.0   to    192.168.255.255</a:t>
                      </a:r>
                      <a:endParaRPr lang="en-AU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2</a:t>
                      </a:r>
                      <a:r>
                        <a:rPr lang="en-US" sz="1800" b="0" strike="noStrike" spc="-1" baseline="30000">
                          <a:solidFill>
                            <a:srgbClr val="000000"/>
                          </a:solidFill>
                          <a:latin typeface="Calibri"/>
                        </a:rPr>
                        <a:t>16</a:t>
                      </a:r>
                      <a:endParaRPr lang="en-AU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CustomShape 1"/>
          <p:cNvSpPr/>
          <p:nvPr/>
        </p:nvSpPr>
        <p:spPr>
          <a:xfrm>
            <a:off x="0" y="651600"/>
            <a:ext cx="12191760" cy="736200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91" name="Picture 6"/>
          <p:cNvPicPr/>
          <p:nvPr/>
        </p:nvPicPr>
        <p:blipFill>
          <a:blip r:embed="rId3"/>
          <a:stretch/>
        </p:blipFill>
        <p:spPr>
          <a:xfrm>
            <a:off x="643320" y="2481840"/>
            <a:ext cx="10904760" cy="2780280"/>
          </a:xfrm>
          <a:prstGeom prst="rect">
            <a:avLst/>
          </a:prstGeom>
          <a:ln>
            <a:noFill/>
          </a:ln>
        </p:spPr>
      </p:pic>
      <p:sp>
        <p:nvSpPr>
          <p:cNvPr id="192" name="TextShape 2"/>
          <p:cNvSpPr txBox="1"/>
          <p:nvPr/>
        </p:nvSpPr>
        <p:spPr>
          <a:xfrm>
            <a:off x="556560" y="643320"/>
            <a:ext cx="11210400" cy="7444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3200" b="0" strike="noStrike" spc="-1">
                <a:solidFill>
                  <a:srgbClr val="FFFFFF"/>
                </a:solidFill>
                <a:latin typeface="Calibri Light"/>
              </a:rPr>
              <a:t>NAT Configuration</a:t>
            </a:r>
            <a:endParaRPr lang="en-US" sz="3200" b="0" strike="noStrike" spc="-1">
              <a:solidFill>
                <a:srgbClr val="000000"/>
              </a:solidFill>
              <a:latin typeface="Tahoma"/>
            </a:endParaRPr>
          </a:p>
        </p:txBody>
      </p:sp>
      <p:sp>
        <p:nvSpPr>
          <p:cNvPr id="193" name="TextShape 3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 algn="r">
              <a:lnSpc>
                <a:spcPct val="100000"/>
              </a:lnSpc>
              <a:spcBef>
                <a:spcPts val="241"/>
              </a:spcBef>
            </a:pPr>
            <a:fld id="{7B616556-B980-4002-BD2C-9C091533BAAF}" type="slidenum">
              <a:rPr lang="en-US" sz="1200" b="0" strike="noStrike" spc="-1">
                <a:solidFill>
                  <a:srgbClr val="8B8B8B"/>
                </a:solidFill>
                <a:latin typeface="Calibri"/>
              </a:rPr>
              <a:t>15</a:t>
            </a:fld>
            <a:endParaRPr lang="en-AU" sz="1200" b="0" strike="noStrike" spc="-1">
              <a:latin typeface="Times New Roman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CustomShape 1"/>
          <p:cNvSpPr/>
          <p:nvPr/>
        </p:nvSpPr>
        <p:spPr>
          <a:xfrm>
            <a:off x="0" y="651600"/>
            <a:ext cx="12191760" cy="736200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95" name="Picture 6"/>
          <p:cNvPicPr/>
          <p:nvPr/>
        </p:nvPicPr>
        <p:blipFill>
          <a:blip r:embed="rId3"/>
          <a:stretch/>
        </p:blipFill>
        <p:spPr>
          <a:xfrm>
            <a:off x="643320" y="2454840"/>
            <a:ext cx="10904760" cy="2835000"/>
          </a:xfrm>
          <a:prstGeom prst="rect">
            <a:avLst/>
          </a:prstGeom>
          <a:ln>
            <a:noFill/>
          </a:ln>
        </p:spPr>
      </p:pic>
      <p:sp>
        <p:nvSpPr>
          <p:cNvPr id="196" name="TextShape 2"/>
          <p:cNvSpPr txBox="1"/>
          <p:nvPr/>
        </p:nvSpPr>
        <p:spPr>
          <a:xfrm>
            <a:off x="556560" y="643320"/>
            <a:ext cx="11210400" cy="7444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3200" b="0" strike="noStrike" spc="-1">
                <a:solidFill>
                  <a:srgbClr val="FFFFFF"/>
                </a:solidFill>
                <a:latin typeface="Calibri Light"/>
              </a:rPr>
              <a:t>Address Translation</a:t>
            </a:r>
            <a:endParaRPr lang="en-US" sz="3200" b="0" strike="noStrike" spc="-1">
              <a:solidFill>
                <a:srgbClr val="000000"/>
              </a:solidFill>
              <a:latin typeface="Tahom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latin typeface="Calibri Light"/>
              </a:rPr>
              <a:t>Port mapping</a:t>
            </a:r>
            <a:endParaRPr lang="en-US" sz="4400" b="0" strike="noStrike" spc="-1">
              <a:solidFill>
                <a:srgbClr val="000000"/>
              </a:solidFill>
              <a:latin typeface="Tahoma"/>
            </a:endParaRPr>
          </a:p>
        </p:txBody>
      </p:sp>
      <p:sp>
        <p:nvSpPr>
          <p:cNvPr id="198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NAT works by keeping a table of private sender IP addresses and ports that map to a port and IP address on its public interface</a:t>
            </a: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When the reply comes back from the external IP address, it looks up the table and knows where to send it to</a:t>
            </a: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For inbound traffic, external ports need to be explicitly mapped to an ip address and port on the private network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They don’t have to be the same port – so 80 externally can map to 8080 internally</a:t>
            </a:r>
          </a:p>
        </p:txBody>
      </p:sp>
      <p:sp>
        <p:nvSpPr>
          <p:cNvPr id="199" name="TextShape 3"/>
          <p:cNvSpPr txBox="1"/>
          <p:nvPr/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endParaRPr lang="en-AU" sz="2400" b="0" strike="noStrike" spc="-1">
              <a:latin typeface="Times New Roman"/>
            </a:endParaRPr>
          </a:p>
        </p:txBody>
      </p:sp>
      <p:sp>
        <p:nvSpPr>
          <p:cNvPr id="200" name="TextShape 4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  <a:spcBef>
                <a:spcPts val="241"/>
              </a:spcBef>
            </a:pPr>
            <a:fld id="{7448E982-D782-4184-B324-03BB35393B48}" type="slidenum">
              <a:rPr lang="en-GB" sz="1200" b="0" strike="noStrike" spc="-1">
                <a:solidFill>
                  <a:srgbClr val="8B8B8B"/>
                </a:solidFill>
                <a:latin typeface="Tahoma"/>
              </a:rPr>
              <a:t>17</a:t>
            </a:fld>
            <a:endParaRPr lang="en-AU" sz="1200" b="0" strike="noStrike" spc="-1">
              <a:latin typeface="Times New Roman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latin typeface="Calibri Light"/>
              </a:rPr>
              <a:t>AWS Network</a:t>
            </a:r>
            <a:endParaRPr lang="en-US" sz="4400" b="0" strike="noStrike" spc="-1">
              <a:solidFill>
                <a:srgbClr val="000000"/>
              </a:solidFill>
              <a:latin typeface="Tahoma"/>
            </a:endParaRPr>
          </a:p>
        </p:txBody>
      </p:sp>
      <p:sp>
        <p:nvSpPr>
          <p:cNvPr id="202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EC2 need to be launched into a Virtual Private Cloud (VPC)</a:t>
            </a: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Default VPC defines: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 An address space (IPv4 and IPv6): 172.31.0.0/16 (65,536 addresses)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Subnet in each availability zone: e.g. 172.31.0.0/20 and 172.31.16.0/20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Internet Gateway 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Main Route Table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Default Security Group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Default Network Access Control List (ACL)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Default DHCP settings</a:t>
            </a:r>
          </a:p>
          <a:p>
            <a:endParaRPr lang="en-US" sz="2400" b="0" strike="noStrike" spc="-1">
              <a:solidFill>
                <a:srgbClr val="000000"/>
              </a:solidFill>
              <a:latin typeface="Calibri"/>
            </a:endParaRPr>
          </a:p>
          <a:p>
            <a:endParaRPr lang="en-US" sz="2400" b="0" strike="noStrike" spc="-1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n-US" sz="2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3" name="TextShape 3"/>
          <p:cNvSpPr txBox="1"/>
          <p:nvPr/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endParaRPr lang="en-AU" sz="2400" b="0" strike="noStrike" spc="-1">
              <a:latin typeface="Times New Roman"/>
            </a:endParaRPr>
          </a:p>
        </p:txBody>
      </p:sp>
      <p:sp>
        <p:nvSpPr>
          <p:cNvPr id="204" name="TextShape 4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  <a:spcBef>
                <a:spcPts val="241"/>
              </a:spcBef>
            </a:pPr>
            <a:fld id="{A6B5B79B-B05F-4C37-8772-38FAAA5F8843}" type="slidenum">
              <a:rPr lang="en-GB" sz="1200" b="0" strike="noStrike" spc="-1">
                <a:solidFill>
                  <a:srgbClr val="8B8B8B"/>
                </a:solidFill>
                <a:latin typeface="Tahoma"/>
              </a:rPr>
              <a:t>18</a:t>
            </a:fld>
            <a:endParaRPr lang="en-AU" sz="1200" b="0" strike="noStrike" spc="-1">
              <a:latin typeface="Times New Roman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TextShape 1"/>
          <p:cNvSpPr txBox="1"/>
          <p:nvPr/>
        </p:nvSpPr>
        <p:spPr>
          <a:xfrm>
            <a:off x="649080" y="629280"/>
            <a:ext cx="9135720" cy="61812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 fontScale="92500" lnSpcReduction="10000"/>
          </a:bodyPr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latin typeface="Calibri Light"/>
              </a:rPr>
              <a:t>AWS Default VPC</a:t>
            </a:r>
            <a:endParaRPr lang="en-US" sz="4400" b="0" strike="noStrike" spc="-1">
              <a:solidFill>
                <a:srgbClr val="000000"/>
              </a:solidFill>
              <a:latin typeface="Tahoma"/>
            </a:endParaRPr>
          </a:p>
        </p:txBody>
      </p:sp>
      <p:sp>
        <p:nvSpPr>
          <p:cNvPr id="206" name="TextShape 2"/>
          <p:cNvSpPr txBox="1"/>
          <p:nvPr/>
        </p:nvSpPr>
        <p:spPr>
          <a:xfrm>
            <a:off x="649080" y="2438280"/>
            <a:ext cx="3651120" cy="378504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7" name="TextShape 3"/>
          <p:cNvSpPr txBox="1"/>
          <p:nvPr/>
        </p:nvSpPr>
        <p:spPr>
          <a:xfrm>
            <a:off x="649080" y="6356520"/>
            <a:ext cx="36511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>
              <a:lnSpc>
                <a:spcPct val="100000"/>
              </a:lnSpc>
              <a:spcBef>
                <a:spcPts val="241"/>
              </a:spcBef>
            </a:pPr>
            <a:r>
              <a:rPr lang="en-GB" sz="1200" b="0" strike="noStrike" spc="-1">
                <a:solidFill>
                  <a:srgbClr val="8B8B8B"/>
                </a:solidFill>
                <a:latin typeface="Tahoma"/>
              </a:rPr>
              <a:t>Courtesy AWS</a:t>
            </a:r>
            <a:endParaRPr lang="en-AU" sz="1200" b="0" strike="noStrike" spc="-1">
              <a:latin typeface="Times New Roman"/>
            </a:endParaRPr>
          </a:p>
        </p:txBody>
      </p:sp>
      <p:sp>
        <p:nvSpPr>
          <p:cNvPr id="208" name="TextShape 4"/>
          <p:cNvSpPr txBox="1"/>
          <p:nvPr/>
        </p:nvSpPr>
        <p:spPr>
          <a:xfrm>
            <a:off x="10854000" y="6356520"/>
            <a:ext cx="68544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>
              <a:lnSpc>
                <a:spcPct val="100000"/>
              </a:lnSpc>
              <a:spcBef>
                <a:spcPts val="241"/>
              </a:spcBef>
            </a:pPr>
            <a:fld id="{5B165D75-B009-47E1-B1D5-9F78156A7761}" type="slidenum">
              <a:rPr lang="en-GB" sz="1200" b="0" strike="noStrike" spc="-1">
                <a:solidFill>
                  <a:srgbClr val="FFFFFF"/>
                </a:solidFill>
                <a:latin typeface="Tahoma"/>
              </a:rPr>
              <a:t>19</a:t>
            </a:fld>
            <a:endParaRPr lang="en-AU" sz="1200" b="0" strike="noStrike" spc="-1">
              <a:latin typeface="Times New Roman"/>
            </a:endParaRPr>
          </a:p>
        </p:txBody>
      </p:sp>
      <p:pic>
        <p:nvPicPr>
          <p:cNvPr id="209" name="Picture 6"/>
          <p:cNvPicPr/>
          <p:nvPr/>
        </p:nvPicPr>
        <p:blipFill>
          <a:blip r:embed="rId3"/>
          <a:stretch/>
        </p:blipFill>
        <p:spPr>
          <a:xfrm>
            <a:off x="4754160" y="629280"/>
            <a:ext cx="6819840" cy="57268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latin typeface="Calibri Light"/>
              </a:rPr>
              <a:t>Agenda</a:t>
            </a:r>
            <a:endParaRPr lang="en-US" sz="4400" b="0" strike="noStrike" spc="-1">
              <a:solidFill>
                <a:srgbClr val="000000"/>
              </a:solidFill>
              <a:latin typeface="Tahoma"/>
            </a:endParaRPr>
          </a:p>
        </p:txBody>
      </p:sp>
      <p:sp>
        <p:nvSpPr>
          <p:cNvPr id="139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Networking fundamentals</a:t>
            </a: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Network isolation through Network Address Translation</a:t>
            </a: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Network Load Balancing</a:t>
            </a:r>
          </a:p>
        </p:txBody>
      </p:sp>
      <p:sp>
        <p:nvSpPr>
          <p:cNvPr id="140" name="TextShape 3"/>
          <p:cNvSpPr txBox="1"/>
          <p:nvPr/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endParaRPr lang="en-AU" sz="2400" b="0" strike="noStrike" spc="-1">
              <a:latin typeface="Times New Roman"/>
            </a:endParaRPr>
          </a:p>
        </p:txBody>
      </p:sp>
      <p:sp>
        <p:nvSpPr>
          <p:cNvPr id="141" name="TextShape 4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  <a:spcBef>
                <a:spcPts val="241"/>
              </a:spcBef>
            </a:pPr>
            <a:fld id="{63717891-F9F5-43CC-B0BE-EF2346143BAD}" type="slidenum">
              <a:rPr lang="en-GB" sz="1200" b="0" strike="noStrike" spc="-1">
                <a:solidFill>
                  <a:srgbClr val="8B8B8B"/>
                </a:solidFill>
                <a:latin typeface="Tahoma"/>
              </a:rPr>
              <a:t>2</a:t>
            </a:fld>
            <a:endParaRPr lang="en-AU" sz="1200" b="0" strike="noStrike" spc="-1">
              <a:latin typeface="Times New Roman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latin typeface="Calibri Light"/>
              </a:rPr>
              <a:t>Subnet</a:t>
            </a:r>
            <a:endParaRPr lang="en-US" sz="4400" b="0" strike="noStrike" spc="-1">
              <a:solidFill>
                <a:srgbClr val="000000"/>
              </a:solidFill>
              <a:latin typeface="Tahoma"/>
            </a:endParaRPr>
          </a:p>
        </p:txBody>
      </p:sp>
      <p:sp>
        <p:nvSpPr>
          <p:cNvPr id="211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Attributes: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Name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VPC associated 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Availability Zone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IPv4 CIDR block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IPv6 CIDR block (optional)</a:t>
            </a:r>
          </a:p>
        </p:txBody>
      </p:sp>
      <p:sp>
        <p:nvSpPr>
          <p:cNvPr id="212" name="TextShape 3"/>
          <p:cNvSpPr txBox="1"/>
          <p:nvPr/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endParaRPr lang="en-AU" sz="2400" b="0" strike="noStrike" spc="-1">
              <a:latin typeface="Times New Roman"/>
            </a:endParaRPr>
          </a:p>
        </p:txBody>
      </p:sp>
      <p:sp>
        <p:nvSpPr>
          <p:cNvPr id="213" name="TextShape 4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  <a:spcBef>
                <a:spcPts val="241"/>
              </a:spcBef>
            </a:pPr>
            <a:fld id="{7C4D543D-7372-4447-AC69-32419EFFA4EC}" type="slidenum">
              <a:rPr lang="en-GB" sz="1200" b="0" strike="noStrike" spc="-1">
                <a:solidFill>
                  <a:srgbClr val="8B8B8B"/>
                </a:solidFill>
                <a:latin typeface="Tahoma"/>
              </a:rPr>
              <a:t>20</a:t>
            </a:fld>
            <a:endParaRPr lang="en-AU" sz="1200" b="0" strike="noStrike" spc="-1">
              <a:latin typeface="Times New Roman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latin typeface="Calibri Light"/>
              </a:rPr>
              <a:t>Security</a:t>
            </a:r>
            <a:endParaRPr lang="en-US" sz="4400" b="0" strike="noStrike" spc="-1">
              <a:solidFill>
                <a:srgbClr val="000000"/>
              </a:solidFill>
              <a:latin typeface="Tahoma"/>
            </a:endParaRPr>
          </a:p>
        </p:txBody>
      </p:sp>
      <p:sp>
        <p:nvSpPr>
          <p:cNvPr id="215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Security Groups can be associated with a VPC but they act at the instance level. </a:t>
            </a: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If a security group is not specified for an instance, it takes the one assigned to the VPC</a:t>
            </a: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ACLs act on a subnet and have different characteristics than a security group</a:t>
            </a:r>
          </a:p>
        </p:txBody>
      </p:sp>
      <p:sp>
        <p:nvSpPr>
          <p:cNvPr id="216" name="TextShape 3"/>
          <p:cNvSpPr txBox="1"/>
          <p:nvPr/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endParaRPr lang="en-AU" sz="2400" b="0" strike="noStrike" spc="-1">
              <a:latin typeface="Times New Roman"/>
            </a:endParaRPr>
          </a:p>
        </p:txBody>
      </p:sp>
      <p:sp>
        <p:nvSpPr>
          <p:cNvPr id="217" name="TextShape 4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  <a:spcBef>
                <a:spcPts val="241"/>
              </a:spcBef>
            </a:pPr>
            <a:fld id="{FD60EFCE-B54A-4D4D-AAB9-F859B13BBF9B}" type="slidenum">
              <a:rPr lang="en-GB" sz="1200" b="0" strike="noStrike" spc="-1">
                <a:solidFill>
                  <a:srgbClr val="8B8B8B"/>
                </a:solidFill>
                <a:latin typeface="Tahoma"/>
              </a:rPr>
              <a:t>21</a:t>
            </a:fld>
            <a:endParaRPr lang="en-AU" sz="1200" b="0" strike="noStrike" spc="-1">
              <a:latin typeface="Times New Roman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latin typeface="Calibri Light"/>
              </a:rPr>
              <a:t>Security</a:t>
            </a:r>
            <a:endParaRPr lang="en-US" sz="4400" b="0" strike="noStrike" spc="-1">
              <a:solidFill>
                <a:srgbClr val="000000"/>
              </a:solidFill>
              <a:latin typeface="Tahoma"/>
            </a:endParaRPr>
          </a:p>
        </p:txBody>
      </p:sp>
      <p:sp>
        <p:nvSpPr>
          <p:cNvPr id="219" name="TextShape 2"/>
          <p:cNvSpPr txBox="1"/>
          <p:nvPr/>
        </p:nvSpPr>
        <p:spPr>
          <a:xfrm>
            <a:off x="1068120" y="6356520"/>
            <a:ext cx="923760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  <a:spcBef>
                <a:spcPts val="241"/>
              </a:spcBef>
            </a:pPr>
            <a:r>
              <a:rPr lang="en-GB" sz="1200" b="0" strike="noStrike" spc="-1">
                <a:solidFill>
                  <a:srgbClr val="8B8B8B"/>
                </a:solidFill>
                <a:latin typeface="Tahoma"/>
              </a:rPr>
              <a:t>Source: AWS https://docs.aws.amazon.com/AmazonVPC/latest/UserGuide/VPC_Security.html#VPC_Security_Comparison</a:t>
            </a:r>
            <a:endParaRPr lang="en-AU" sz="1200" b="0" strike="noStrike" spc="-1">
              <a:latin typeface="Times New Roman"/>
            </a:endParaRPr>
          </a:p>
        </p:txBody>
      </p:sp>
      <p:graphicFrame>
        <p:nvGraphicFramePr>
          <p:cNvPr id="220" name="Table 3"/>
          <p:cNvGraphicFramePr/>
          <p:nvPr/>
        </p:nvGraphicFramePr>
        <p:xfrm>
          <a:off x="838080" y="1690560"/>
          <a:ext cx="10515240" cy="3967560"/>
        </p:xfrm>
        <a:graphic>
          <a:graphicData uri="http://schemas.openxmlformats.org/drawingml/2006/table">
            <a:tbl>
              <a:tblPr/>
              <a:tblGrid>
                <a:gridCol w="525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284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AU" sz="1800" b="1" strike="noStrike" spc="-1">
                          <a:solidFill>
                            <a:srgbClr val="333333"/>
                          </a:solidFill>
                          <a:latin typeface="Calibri"/>
                        </a:rPr>
                        <a:t>Security Group</a:t>
                      </a:r>
                      <a:endParaRPr lang="en-AU" sz="1800" b="0" strike="noStrike" spc="-1">
                        <a:latin typeface="Arial"/>
                      </a:endParaRPr>
                    </a:p>
                  </a:txBody>
                  <a:tcPr marL="47520" marR="47520">
                    <a:lnL w="9360">
                      <a:solidFill>
                        <a:srgbClr val="00C500"/>
                      </a:solidFill>
                    </a:lnL>
                    <a:lnR w="9360">
                      <a:solidFill>
                        <a:srgbClr val="205BC0"/>
                      </a:solidFill>
                    </a:lnR>
                    <a:lnT w="9360">
                      <a:solidFill>
                        <a:srgbClr val="B06201"/>
                      </a:solidFill>
                    </a:lnT>
                    <a:lnB w="9360">
                      <a:solidFill>
                        <a:srgbClr val="207DE0"/>
                      </a:solidFill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AU" sz="1800" b="1" strike="noStrike" spc="-1">
                          <a:solidFill>
                            <a:srgbClr val="333333"/>
                          </a:solidFill>
                          <a:latin typeface="Calibri"/>
                        </a:rPr>
                        <a:t>Network ACL</a:t>
                      </a:r>
                      <a:endParaRPr lang="en-AU" sz="1800" b="0" strike="noStrike" spc="-1">
                        <a:latin typeface="Arial"/>
                      </a:endParaRPr>
                    </a:p>
                  </a:txBody>
                  <a:tcPr marL="47520" marR="47520">
                    <a:lnL w="9360">
                      <a:solidFill>
                        <a:srgbClr val="205BC0"/>
                      </a:solidFill>
                    </a:lnL>
                    <a:lnR w="9360">
                      <a:solidFill>
                        <a:srgbClr val="CCCCCC"/>
                      </a:solidFill>
                    </a:lnR>
                    <a:lnT w="9360">
                      <a:solidFill>
                        <a:srgbClr val="00F180"/>
                      </a:solidFill>
                    </a:lnT>
                    <a:lnB w="9360">
                      <a:solidFill>
                        <a:srgbClr val="E0BF80"/>
                      </a:solidFill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26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AU" sz="1800" b="0" strike="noStrike" spc="-1">
                          <a:solidFill>
                            <a:srgbClr val="444444"/>
                          </a:solidFill>
                          <a:latin typeface="Open Sans"/>
                        </a:rPr>
                        <a:t>Operates at the instance level (first layer of defense)</a:t>
                      </a:r>
                      <a:endParaRPr lang="en-AU" sz="1800" b="0" strike="noStrike" spc="-1">
                        <a:latin typeface="Arial"/>
                      </a:endParaRPr>
                    </a:p>
                  </a:txBody>
                  <a:tcPr marL="47520" marR="47520">
                    <a:lnL w="9360">
                      <a:solidFill>
                        <a:srgbClr val="C01D61"/>
                      </a:solidFill>
                    </a:lnL>
                    <a:lnR w="9360">
                      <a:solidFill>
                        <a:srgbClr val="F0B6A0"/>
                      </a:solidFill>
                    </a:lnR>
                    <a:lnT w="9360">
                      <a:solidFill>
                        <a:srgbClr val="207DE0"/>
                      </a:solidFill>
                    </a:lnT>
                    <a:lnB w="9360">
                      <a:solidFill>
                        <a:srgbClr val="D0188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AU" sz="1800" b="0" strike="noStrike" spc="-1">
                          <a:solidFill>
                            <a:srgbClr val="444444"/>
                          </a:solidFill>
                          <a:latin typeface="Open Sans"/>
                        </a:rPr>
                        <a:t>Operates at the subnet level (second layer of defense)</a:t>
                      </a:r>
                      <a:endParaRPr lang="en-AU" sz="1800" b="0" strike="noStrike" spc="-1">
                        <a:latin typeface="Arial"/>
                      </a:endParaRPr>
                    </a:p>
                  </a:txBody>
                  <a:tcPr marL="47520" marR="47520">
                    <a:lnL w="9360">
                      <a:solidFill>
                        <a:srgbClr val="F0B6A0"/>
                      </a:solidFill>
                    </a:lnL>
                    <a:lnR w="9360">
                      <a:solidFill>
                        <a:srgbClr val="CCCCCC"/>
                      </a:solidFill>
                    </a:lnR>
                    <a:lnT w="9360">
                      <a:solidFill>
                        <a:srgbClr val="E0BF80"/>
                      </a:solidFill>
                    </a:lnT>
                    <a:lnB w="9360">
                      <a:solidFill>
                        <a:srgbClr val="C083C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84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AU" sz="1800" b="0" strike="noStrike" spc="-1">
                          <a:solidFill>
                            <a:srgbClr val="444444"/>
                          </a:solidFill>
                          <a:latin typeface="Open Sans"/>
                        </a:rPr>
                        <a:t>Supports allow rules only</a:t>
                      </a:r>
                      <a:endParaRPr lang="en-AU" sz="1800" b="0" strike="noStrike" spc="-1">
                        <a:latin typeface="Arial"/>
                      </a:endParaRPr>
                    </a:p>
                  </a:txBody>
                  <a:tcPr marL="47520" marR="47520">
                    <a:lnL w="9360">
                      <a:solidFill>
                        <a:srgbClr val="C083C0"/>
                      </a:solidFill>
                    </a:lnL>
                    <a:lnR w="9360">
                      <a:solidFill>
                        <a:srgbClr val="D02AC1"/>
                      </a:solidFill>
                    </a:lnR>
                    <a:lnT w="9360">
                      <a:solidFill>
                        <a:srgbClr val="D01881"/>
                      </a:solidFill>
                    </a:lnT>
                    <a:lnB w="9360">
                      <a:solidFill>
                        <a:srgbClr val="A0ACC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AU" sz="1800" b="0" strike="noStrike" spc="-1">
                          <a:solidFill>
                            <a:srgbClr val="444444"/>
                          </a:solidFill>
                          <a:latin typeface="Open Sans"/>
                        </a:rPr>
                        <a:t>Supports allow rules and deny rules</a:t>
                      </a:r>
                      <a:endParaRPr lang="en-AU" sz="1800" b="0" strike="noStrike" spc="-1">
                        <a:latin typeface="Arial"/>
                      </a:endParaRPr>
                    </a:p>
                  </a:txBody>
                  <a:tcPr marL="47520" marR="47520">
                    <a:lnL w="9360">
                      <a:solidFill>
                        <a:srgbClr val="D02AC1"/>
                      </a:solidFill>
                    </a:lnL>
                    <a:lnR w="9360">
                      <a:solidFill>
                        <a:srgbClr val="CCCCCC"/>
                      </a:solidFill>
                    </a:lnR>
                    <a:lnT w="9360">
                      <a:solidFill>
                        <a:srgbClr val="C083C0"/>
                      </a:solidFill>
                    </a:lnT>
                    <a:lnB w="9360">
                      <a:solidFill>
                        <a:srgbClr val="B0F5C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470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AU" sz="1800" b="0" strike="noStrike" spc="-1">
                          <a:solidFill>
                            <a:srgbClr val="444444"/>
                          </a:solidFill>
                          <a:latin typeface="Open Sans"/>
                        </a:rPr>
                        <a:t>Is stateful: Return traffic is automatically allowed, regardless of any rules</a:t>
                      </a:r>
                      <a:endParaRPr lang="en-AU" sz="1800" b="0" strike="noStrike" spc="-1">
                        <a:latin typeface="Arial"/>
                      </a:endParaRPr>
                    </a:p>
                  </a:txBody>
                  <a:tcPr marL="47520" marR="47520">
                    <a:lnL w="9360">
                      <a:solidFill>
                        <a:srgbClr val="20D6C0"/>
                      </a:solidFill>
                    </a:lnL>
                    <a:lnR w="9360">
                      <a:solidFill>
                        <a:srgbClr val="A0ACC0"/>
                      </a:solidFill>
                    </a:lnR>
                    <a:lnT w="9360">
                      <a:solidFill>
                        <a:srgbClr val="A0ACC0"/>
                      </a:solidFill>
                    </a:lnT>
                    <a:lnB w="9360">
                      <a:solidFill>
                        <a:srgbClr val="8034E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AU" sz="1800" b="0" strike="noStrike" spc="-1">
                          <a:solidFill>
                            <a:srgbClr val="444444"/>
                          </a:solidFill>
                          <a:latin typeface="Open Sans"/>
                        </a:rPr>
                        <a:t>Is stateless: Return traffic must be explicitly allowed by rules</a:t>
                      </a:r>
                      <a:endParaRPr lang="en-AU" sz="1800" b="0" strike="noStrike" spc="-1">
                        <a:latin typeface="Arial"/>
                      </a:endParaRPr>
                    </a:p>
                  </a:txBody>
                  <a:tcPr marL="47520" marR="47520">
                    <a:lnL w="9360">
                      <a:solidFill>
                        <a:srgbClr val="A0ACC0"/>
                      </a:solidFill>
                    </a:lnL>
                    <a:lnR w="9360">
                      <a:solidFill>
                        <a:srgbClr val="CCCCCC"/>
                      </a:solidFill>
                    </a:lnR>
                    <a:lnT w="9360">
                      <a:solidFill>
                        <a:srgbClr val="B0F5C0"/>
                      </a:solidFill>
                    </a:lnT>
                    <a:lnB w="9360">
                      <a:solidFill>
                        <a:srgbClr val="90BA6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470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AU" sz="1800" b="0" strike="noStrike" spc="-1">
                          <a:solidFill>
                            <a:srgbClr val="444444"/>
                          </a:solidFill>
                          <a:latin typeface="Open Sans"/>
                        </a:rPr>
                        <a:t>We evaluate all rules before deciding whether to allow traffic</a:t>
                      </a:r>
                      <a:endParaRPr lang="en-AU" sz="1800" b="0" strike="noStrike" spc="-1">
                        <a:latin typeface="Arial"/>
                      </a:endParaRPr>
                    </a:p>
                  </a:txBody>
                  <a:tcPr marL="47520" marR="47520">
                    <a:lnL w="9360">
                      <a:solidFill>
                        <a:srgbClr val="00B081"/>
                      </a:solidFill>
                    </a:lnL>
                    <a:lnR w="9360">
                      <a:solidFill>
                        <a:srgbClr val="8081E1"/>
                      </a:solidFill>
                    </a:lnR>
                    <a:lnT w="9360">
                      <a:solidFill>
                        <a:srgbClr val="8034E1"/>
                      </a:solidFill>
                    </a:lnT>
                    <a:lnB w="9360">
                      <a:solidFill>
                        <a:srgbClr val="80A7E1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AU" sz="1800" b="0" strike="noStrike" spc="-1">
                          <a:solidFill>
                            <a:srgbClr val="444444"/>
                          </a:solidFill>
                          <a:latin typeface="Open Sans"/>
                        </a:rPr>
                        <a:t>We process rules in number order when deciding whether to allow traffic</a:t>
                      </a:r>
                      <a:endParaRPr lang="en-AU" sz="1800" b="0" strike="noStrike" spc="-1">
                        <a:latin typeface="Arial"/>
                      </a:endParaRPr>
                    </a:p>
                  </a:txBody>
                  <a:tcPr marL="47520" marR="47520">
                    <a:lnL w="9360">
                      <a:solidFill>
                        <a:srgbClr val="8081E1"/>
                      </a:solidFill>
                    </a:lnL>
                    <a:lnR w="9360">
                      <a:solidFill>
                        <a:srgbClr val="CCCCCC"/>
                      </a:solidFill>
                    </a:lnR>
                    <a:lnT w="9360">
                      <a:solidFill>
                        <a:srgbClr val="90BA60"/>
                      </a:solidFill>
                    </a:lnT>
                    <a:lnB w="9360">
                      <a:solidFill>
                        <a:srgbClr val="F0DB41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641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AU" sz="1800" b="0" strike="noStrike" spc="-1">
                          <a:solidFill>
                            <a:srgbClr val="444444"/>
                          </a:solidFill>
                          <a:latin typeface="Open Sans"/>
                        </a:rPr>
                        <a:t>Applies to an instance only if someone specifies the security group when launching the instance, or associates the security group with the instance later on</a:t>
                      </a:r>
                      <a:endParaRPr lang="en-AU" sz="1800" b="0" strike="noStrike" spc="-1">
                        <a:latin typeface="Arial"/>
                      </a:endParaRPr>
                    </a:p>
                  </a:txBody>
                  <a:tcPr marL="47520" marR="47520">
                    <a:lnL w="9360">
                      <a:solidFill>
                        <a:srgbClr val="4071C0"/>
                      </a:solidFill>
                    </a:lnL>
                    <a:lnR w="9360">
                      <a:solidFill>
                        <a:srgbClr val="000F61"/>
                      </a:solidFill>
                    </a:lnR>
                    <a:lnT w="9360">
                      <a:solidFill>
                        <a:srgbClr val="80A7E1"/>
                      </a:solidFill>
                    </a:lnT>
                    <a:lnB w="9360">
                      <a:solidFill>
                        <a:srgbClr val="CCCCCC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AU" sz="1800" b="0" strike="noStrike" spc="-1">
                          <a:solidFill>
                            <a:srgbClr val="444444"/>
                          </a:solidFill>
                          <a:latin typeface="Open Sans"/>
                        </a:rPr>
                        <a:t>Automatically applies to all instances in the subnets it's associated with (backup layer of defense, so you don't have to rely on someone specifying the security group)</a:t>
                      </a:r>
                      <a:endParaRPr lang="en-AU" sz="1800" b="0" strike="noStrike" spc="-1">
                        <a:latin typeface="Arial"/>
                      </a:endParaRPr>
                    </a:p>
                  </a:txBody>
                  <a:tcPr marL="47520" marR="47520">
                    <a:lnL w="9360">
                      <a:solidFill>
                        <a:srgbClr val="000F61"/>
                      </a:solidFill>
                    </a:lnL>
                    <a:lnR w="9360">
                      <a:solidFill>
                        <a:srgbClr val="CCCCCC"/>
                      </a:solidFill>
                    </a:lnR>
                    <a:lnT w="9360">
                      <a:solidFill>
                        <a:srgbClr val="F0DB41"/>
                      </a:solidFill>
                    </a:lnT>
                    <a:lnB w="9360">
                      <a:solidFill>
                        <a:srgbClr val="CCCCCC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5454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CustomShape 1"/>
          <p:cNvSpPr/>
          <p:nvPr/>
        </p:nvSpPr>
        <p:spPr>
          <a:xfrm>
            <a:off x="0" y="0"/>
            <a:ext cx="4795920" cy="685764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2" name="CustomShape 2"/>
          <p:cNvSpPr/>
          <p:nvPr/>
        </p:nvSpPr>
        <p:spPr>
          <a:xfrm>
            <a:off x="0" y="0"/>
            <a:ext cx="4654080" cy="6857640"/>
          </a:xfrm>
          <a:prstGeom prst="rect">
            <a:avLst/>
          </a:prstGeom>
          <a:solidFill>
            <a:schemeClr val="tx1">
              <a:lumMod val="75000"/>
              <a:lumOff val="2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23" name="Picture 2"/>
          <p:cNvPicPr/>
          <p:nvPr/>
        </p:nvPicPr>
        <p:blipFill>
          <a:blip r:embed="rId3"/>
          <a:stretch/>
        </p:blipFill>
        <p:spPr>
          <a:xfrm>
            <a:off x="5905440" y="643320"/>
            <a:ext cx="5196240" cy="5570640"/>
          </a:xfrm>
          <a:prstGeom prst="rect">
            <a:avLst/>
          </a:prstGeom>
          <a:ln>
            <a:noFill/>
          </a:ln>
        </p:spPr>
      </p:pic>
      <p:sp>
        <p:nvSpPr>
          <p:cNvPr id="224" name="TextShape 3"/>
          <p:cNvSpPr txBox="1"/>
          <p:nvPr/>
        </p:nvSpPr>
        <p:spPr>
          <a:xfrm>
            <a:off x="804600" y="1120320"/>
            <a:ext cx="3348000" cy="280944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000" b="0" strike="noStrike" spc="-1">
                <a:solidFill>
                  <a:srgbClr val="262626"/>
                </a:solidFill>
                <a:latin typeface="Calibri Light"/>
              </a:rPr>
              <a:t>Security</a:t>
            </a:r>
            <a:endParaRPr lang="en-US" sz="4000" b="0" strike="noStrike" spc="-1">
              <a:solidFill>
                <a:srgbClr val="000000"/>
              </a:solidFill>
              <a:latin typeface="Tahoma"/>
            </a:endParaRPr>
          </a:p>
        </p:txBody>
      </p:sp>
      <p:sp>
        <p:nvSpPr>
          <p:cNvPr id="225" name="TextShape 4"/>
          <p:cNvSpPr txBox="1"/>
          <p:nvPr/>
        </p:nvSpPr>
        <p:spPr>
          <a:xfrm>
            <a:off x="5297760" y="6356520"/>
            <a:ext cx="62503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 algn="ctr">
              <a:lnSpc>
                <a:spcPct val="90000"/>
              </a:lnSpc>
              <a:spcBef>
                <a:spcPts val="181"/>
              </a:spcBef>
            </a:pPr>
            <a:r>
              <a:rPr lang="en-US" sz="900" b="0" strike="noStrike" spc="-1">
                <a:solidFill>
                  <a:srgbClr val="FFFFFF"/>
                </a:solidFill>
                <a:latin typeface="Calibri"/>
              </a:rPr>
              <a:t>Source: AWS https://docs.aws.amazon.com/AmazonVPC/latest/UserGuide/VPC_Security.html#VPC_Security_Comparison</a:t>
            </a:r>
            <a:endParaRPr lang="en-AU" sz="900" b="0" strike="noStrike" spc="-1">
              <a:latin typeface="Times New Roman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latin typeface="Calibri Light"/>
              </a:rPr>
              <a:t>Setting up a NAT Gateway</a:t>
            </a:r>
            <a:endParaRPr lang="en-US" sz="4400" b="0" strike="noStrike" spc="-1">
              <a:solidFill>
                <a:srgbClr val="000000"/>
              </a:solidFill>
              <a:latin typeface="Tahoma"/>
            </a:endParaRPr>
          </a:p>
        </p:txBody>
      </p:sp>
      <p:sp>
        <p:nvSpPr>
          <p:cNvPr id="227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Used to create a private network</a:t>
            </a: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Remember that there are multiple ways to isolate instances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Through security groups and ACLs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Putting instances behind a load balancer</a:t>
            </a: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NAT Gateway needs to be part of a public network</a:t>
            </a: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Private subnet has a custom route table that points all default traffic to the NAT Gateway</a:t>
            </a: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NAT Gateways can not be configured to map ports for inbound traffic (unlike home NAT routers)</a:t>
            </a:r>
          </a:p>
        </p:txBody>
      </p:sp>
      <p:sp>
        <p:nvSpPr>
          <p:cNvPr id="228" name="TextShape 3"/>
          <p:cNvSpPr txBox="1"/>
          <p:nvPr/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endParaRPr lang="en-AU" sz="2400" b="0" strike="noStrike" spc="-1">
              <a:latin typeface="Times New Roman"/>
            </a:endParaRPr>
          </a:p>
        </p:txBody>
      </p:sp>
      <p:sp>
        <p:nvSpPr>
          <p:cNvPr id="229" name="TextShape 4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  <a:spcBef>
                <a:spcPts val="241"/>
              </a:spcBef>
            </a:pPr>
            <a:fld id="{13AA54FB-7370-4E7C-87E4-5207E4B950EB}" type="slidenum">
              <a:rPr lang="en-GB" sz="1200" b="0" strike="noStrike" spc="-1">
                <a:solidFill>
                  <a:srgbClr val="8B8B8B"/>
                </a:solidFill>
                <a:latin typeface="Tahoma"/>
              </a:rPr>
              <a:t>24</a:t>
            </a:fld>
            <a:endParaRPr lang="en-AU" sz="1200" b="0" strike="noStrike" spc="-1">
              <a:latin typeface="Times New Roman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CustomShape 1"/>
          <p:cNvSpPr/>
          <p:nvPr/>
        </p:nvSpPr>
        <p:spPr>
          <a:xfrm>
            <a:off x="0" y="0"/>
            <a:ext cx="2013120" cy="685764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31" name="Content Placeholder 5"/>
          <p:cNvPicPr/>
          <p:nvPr/>
        </p:nvPicPr>
        <p:blipFill>
          <a:blip r:embed="rId3"/>
          <a:stretch/>
        </p:blipFill>
        <p:spPr>
          <a:xfrm>
            <a:off x="3674520" y="429480"/>
            <a:ext cx="7742160" cy="5864040"/>
          </a:xfrm>
          <a:prstGeom prst="rect">
            <a:avLst/>
          </a:prstGeom>
          <a:ln>
            <a:noFill/>
          </a:ln>
        </p:spPr>
      </p:pic>
      <p:sp>
        <p:nvSpPr>
          <p:cNvPr id="232" name="TextShape 2"/>
          <p:cNvSpPr txBox="1"/>
          <p:nvPr/>
        </p:nvSpPr>
        <p:spPr>
          <a:xfrm>
            <a:off x="640080" y="2074320"/>
            <a:ext cx="2751840" cy="2709000"/>
          </a:xfrm>
          <a:prstGeom prst="rect">
            <a:avLst/>
          </a:prstGeom>
          <a:solidFill>
            <a:srgbClr val="262626"/>
          </a:solidFill>
          <a:ln w="174600">
            <a:solidFill>
              <a:srgbClr val="262626"/>
            </a:solidFill>
            <a:round/>
          </a:ln>
        </p:spPr>
        <p:txBody>
          <a:bodyPr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2600" b="0" strike="noStrike" spc="-1">
                <a:solidFill>
                  <a:srgbClr val="FFFFFF"/>
                </a:solidFill>
                <a:latin typeface="Calibri Light"/>
              </a:rPr>
              <a:t>Configuring a NAT Gateway</a:t>
            </a:r>
            <a:endParaRPr lang="en-US" sz="2600" b="0" strike="noStrike" spc="-1">
              <a:solidFill>
                <a:srgbClr val="000000"/>
              </a:solidFill>
              <a:latin typeface="Tahoma"/>
            </a:endParaRPr>
          </a:p>
        </p:txBody>
      </p:sp>
      <p:sp>
        <p:nvSpPr>
          <p:cNvPr id="233" name="TextShape 3"/>
          <p:cNvSpPr txBox="1"/>
          <p:nvPr/>
        </p:nvSpPr>
        <p:spPr>
          <a:xfrm>
            <a:off x="4116600" y="6356520"/>
            <a:ext cx="703188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 algn="ctr">
              <a:lnSpc>
                <a:spcPct val="100000"/>
              </a:lnSpc>
              <a:spcBef>
                <a:spcPts val="241"/>
              </a:spcBef>
            </a:pPr>
            <a:r>
              <a:rPr lang="en-US" sz="1200" b="0" strike="noStrike" spc="-1">
                <a:solidFill>
                  <a:srgbClr val="8B8B8B"/>
                </a:solidFill>
                <a:latin typeface="Calibri"/>
              </a:rPr>
              <a:t>Source: AWS </a:t>
            </a:r>
            <a:endParaRPr lang="en-AU" sz="1200" b="0" strike="noStrike" spc="-1">
              <a:latin typeface="Times New Roman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CustomShape 1"/>
          <p:cNvSpPr/>
          <p:nvPr/>
        </p:nvSpPr>
        <p:spPr>
          <a:xfrm>
            <a:off x="475560" y="0"/>
            <a:ext cx="10909800" cy="6857640"/>
          </a:xfrm>
          <a:prstGeom prst="rect">
            <a:avLst/>
          </a:prstGeom>
          <a:gradFill rotWithShape="0">
            <a:gsLst>
              <a:gs pos="0">
                <a:srgbClr val="3965B5"/>
              </a:gs>
              <a:gs pos="100000">
                <a:srgbClr val="3B3838"/>
              </a:gs>
            </a:gsLst>
            <a:lin ang="4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5" name="TextShape 2"/>
          <p:cNvSpPr txBox="1"/>
          <p:nvPr/>
        </p:nvSpPr>
        <p:spPr>
          <a:xfrm>
            <a:off x="3045240" y="2043720"/>
            <a:ext cx="6104880" cy="203076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6000" b="0" strike="noStrike" spc="-1">
                <a:solidFill>
                  <a:srgbClr val="FFFFFF"/>
                </a:solidFill>
                <a:latin typeface="Calibri Light"/>
              </a:rPr>
              <a:t>Load Balancing</a:t>
            </a:r>
            <a:endParaRPr lang="en-US" sz="6000" b="0" strike="noStrike" spc="-1">
              <a:solidFill>
                <a:srgbClr val="000000"/>
              </a:solidFill>
              <a:latin typeface="Tahoma"/>
            </a:endParaRPr>
          </a:p>
        </p:txBody>
      </p:sp>
      <p:sp>
        <p:nvSpPr>
          <p:cNvPr id="236" name="TextShape 3"/>
          <p:cNvSpPr txBox="1"/>
          <p:nvPr/>
        </p:nvSpPr>
        <p:spPr>
          <a:xfrm>
            <a:off x="3045240" y="4074840"/>
            <a:ext cx="6104880" cy="68184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237" name="Picture 11"/>
          <p:cNvPicPr/>
          <p:nvPr/>
        </p:nvPicPr>
        <p:blipFill>
          <a:blip r:embed="rId2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</p:pic>
      <p:sp>
        <p:nvSpPr>
          <p:cNvPr id="238" name="TextShape 4"/>
          <p:cNvSpPr txBox="1"/>
          <p:nvPr/>
        </p:nvSpPr>
        <p:spPr>
          <a:xfrm>
            <a:off x="805680" y="6223680"/>
            <a:ext cx="3831840" cy="31356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>
              <a:lnSpc>
                <a:spcPct val="100000"/>
              </a:lnSpc>
              <a:spcBef>
                <a:spcPts val="201"/>
              </a:spcBef>
            </a:pPr>
            <a:r>
              <a:rPr lang="en-US" sz="1000" b="0" strike="noStrike" spc="-1">
                <a:solidFill>
                  <a:srgbClr val="898989"/>
                </a:solidFill>
                <a:latin typeface="Calibri"/>
              </a:rPr>
              <a:t>University of Pennsylvania</a:t>
            </a:r>
            <a:endParaRPr lang="en-AU" sz="1000" b="0" strike="noStrike" spc="-1">
              <a:latin typeface="Times New Roman"/>
            </a:endParaRPr>
          </a:p>
        </p:txBody>
      </p:sp>
      <p:sp>
        <p:nvSpPr>
          <p:cNvPr id="239" name="TextShape 5"/>
          <p:cNvSpPr txBox="1"/>
          <p:nvPr/>
        </p:nvSpPr>
        <p:spPr>
          <a:xfrm>
            <a:off x="10825920" y="6223680"/>
            <a:ext cx="570240" cy="31356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 algn="r">
              <a:lnSpc>
                <a:spcPct val="100000"/>
              </a:lnSpc>
              <a:spcBef>
                <a:spcPts val="201"/>
              </a:spcBef>
            </a:pPr>
            <a:fld id="{E054983D-F2E9-4896-ACCF-455F85C8A2E7}" type="slidenum">
              <a:rPr lang="en-US" sz="1000" b="0" strike="noStrike" spc="-1">
                <a:solidFill>
                  <a:srgbClr val="898989"/>
                </a:solidFill>
                <a:latin typeface="Calibri"/>
              </a:rPr>
              <a:t>26</a:t>
            </a:fld>
            <a:endParaRPr lang="en-AU" sz="1000" b="0" strike="noStrike" spc="-1">
              <a:latin typeface="Times New Roman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latin typeface="Calibri Light"/>
              </a:rPr>
              <a:t>Load Balancing</a:t>
            </a:r>
            <a:endParaRPr lang="en-US" sz="4400" b="0" strike="noStrike" spc="-1">
              <a:solidFill>
                <a:srgbClr val="000000"/>
              </a:solidFill>
              <a:latin typeface="Tahoma"/>
            </a:endParaRPr>
          </a:p>
        </p:txBody>
      </p:sp>
      <p:sp>
        <p:nvSpPr>
          <p:cNvPr id="241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98500" lnSpcReduction="10000"/>
          </a:bodyPr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AU" sz="2800" b="0" strike="noStrike" spc="-1">
                <a:solidFill>
                  <a:srgbClr val="000000"/>
                </a:solidFill>
                <a:latin typeface="Calibri"/>
              </a:rPr>
              <a:t>Load balancers do exactly what they say on the box – load balance</a:t>
            </a: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AU" sz="2800" b="0" strike="noStrike" spc="-1">
                <a:solidFill>
                  <a:srgbClr val="000000"/>
                </a:solidFill>
                <a:latin typeface="Calibri"/>
              </a:rPr>
              <a:t>Requests are received and then distributed according to a configurable algorithm (</a:t>
            </a:r>
            <a:r>
              <a:rPr lang="en-AU" sz="2800" b="0" i="1" strike="noStrike" spc="-1">
                <a:solidFill>
                  <a:srgbClr val="000000"/>
                </a:solidFill>
                <a:latin typeface="Calibri"/>
              </a:rPr>
              <a:t>Rule</a:t>
            </a:r>
            <a:r>
              <a:rPr lang="en-AU" sz="2800" b="0" strike="noStrike" spc="-1">
                <a:solidFill>
                  <a:srgbClr val="000000"/>
                </a:solidFill>
                <a:latin typeface="Calibri"/>
              </a:rPr>
              <a:t>) to a destination IP address (an instance of a </a:t>
            </a:r>
            <a:r>
              <a:rPr lang="en-AU" sz="2800" b="0" i="1" strike="noStrike" spc="-1">
                <a:solidFill>
                  <a:srgbClr val="000000"/>
                </a:solidFill>
                <a:latin typeface="Calibri"/>
              </a:rPr>
              <a:t>Target Group</a:t>
            </a:r>
            <a:r>
              <a:rPr lang="en-AU" sz="2800" b="0" strike="noStrike" spc="-1">
                <a:solidFill>
                  <a:srgbClr val="000000"/>
                </a:solidFill>
                <a:latin typeface="Calibri"/>
              </a:rPr>
              <a:t>)</a:t>
            </a: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AU" sz="2400" b="0" strike="noStrike" spc="-1">
                <a:solidFill>
                  <a:srgbClr val="000000"/>
                </a:solidFill>
                <a:latin typeface="Calibri"/>
              </a:rPr>
              <a:t>Each Rule specifies a Target Group, Condition and Priority</a:t>
            </a:r>
            <a:endParaRPr lang="en-US" sz="2400" b="0" strike="noStrike" spc="-1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AU" sz="2800" b="0" strike="noStrike" spc="-1">
                <a:solidFill>
                  <a:srgbClr val="000000"/>
                </a:solidFill>
                <a:latin typeface="Calibri"/>
              </a:rPr>
              <a:t>Application load balancers load balance applications at Level 7 of the OSI model. </a:t>
            </a: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AU" sz="2800" b="0" strike="noStrike" spc="-1">
                <a:solidFill>
                  <a:srgbClr val="000000"/>
                </a:solidFill>
                <a:latin typeface="Calibri"/>
              </a:rPr>
              <a:t>Network load balancers load balance TCP connections at Layer 4</a:t>
            </a: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AU" sz="2800" b="0" strike="noStrike" spc="-1">
                <a:solidFill>
                  <a:srgbClr val="000000"/>
                </a:solidFill>
                <a:latin typeface="Calibri"/>
              </a:rPr>
              <a:t>Load balancing rules can be based on URLs and host headers </a:t>
            </a: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AU" sz="2800" b="0" strike="noStrike" spc="-1">
                <a:solidFill>
                  <a:srgbClr val="000000"/>
                </a:solidFill>
                <a:latin typeface="Calibri"/>
              </a:rPr>
              <a:t>Requests can be sent to multiple applications on a host </a:t>
            </a: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2" name="TextShape 3"/>
          <p:cNvSpPr txBox="1"/>
          <p:nvPr/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endParaRPr lang="en-AU" sz="2400" b="0" strike="noStrike" spc="-1">
              <a:latin typeface="Times New Roman"/>
            </a:endParaRPr>
          </a:p>
        </p:txBody>
      </p:sp>
      <p:sp>
        <p:nvSpPr>
          <p:cNvPr id="243" name="TextShape 4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  <a:spcBef>
                <a:spcPts val="241"/>
              </a:spcBef>
            </a:pPr>
            <a:fld id="{65D6B8D2-7774-4C31-B940-6F888F840705}" type="slidenum">
              <a:rPr lang="en-GB" sz="1200" b="0" strike="noStrike" spc="-1">
                <a:solidFill>
                  <a:srgbClr val="8B8B8B"/>
                </a:solidFill>
                <a:latin typeface="Tahoma"/>
              </a:rPr>
              <a:t>27</a:t>
            </a:fld>
            <a:endParaRPr lang="en-AU" sz="1200" b="0" strike="noStrike" spc="-1">
              <a:latin typeface="Times New Roman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latin typeface="Calibri Light"/>
              </a:rPr>
              <a:t>ELB Advantages</a:t>
            </a:r>
            <a:endParaRPr lang="en-US" sz="4400" b="0" strike="noStrike" spc="-1">
              <a:solidFill>
                <a:srgbClr val="000000"/>
              </a:solidFill>
              <a:latin typeface="Tahoma"/>
            </a:endParaRPr>
          </a:p>
        </p:txBody>
      </p:sp>
      <p:sp>
        <p:nvSpPr>
          <p:cNvPr id="245" name="TextShape 2"/>
          <p:cNvSpPr txBox="1"/>
          <p:nvPr/>
        </p:nvSpPr>
        <p:spPr>
          <a:xfrm>
            <a:off x="708480" y="1690560"/>
            <a:ext cx="10645200" cy="453204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AU" sz="2800" b="0" strike="noStrike" spc="-1">
                <a:solidFill>
                  <a:srgbClr val="000000"/>
                </a:solidFill>
                <a:latin typeface="Calibri"/>
              </a:rPr>
              <a:t>Allows horizontal scale. Greater demand, add more instances</a:t>
            </a: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AU" sz="2800" b="0" strike="noStrike" spc="-1">
                <a:solidFill>
                  <a:srgbClr val="000000"/>
                </a:solidFill>
                <a:latin typeface="Calibri"/>
              </a:rPr>
              <a:t>Allows for update of code on machines without interrupting service</a:t>
            </a: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AU" sz="2800" b="0" strike="noStrike" spc="-1">
                <a:solidFill>
                  <a:srgbClr val="000000"/>
                </a:solidFill>
                <a:latin typeface="Calibri"/>
              </a:rPr>
              <a:t>Handles termination of SSL for simplified processing on machines</a:t>
            </a: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AU" sz="2800" b="0" strike="noStrike" spc="-1">
                <a:solidFill>
                  <a:srgbClr val="000000"/>
                </a:solidFill>
                <a:latin typeface="Calibri"/>
              </a:rPr>
              <a:t>Adds a layer of security as ports on host machines don’t have to be open to the Internet</a:t>
            </a: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AU" sz="2800" b="0" strike="noStrike" spc="-1">
                <a:solidFill>
                  <a:srgbClr val="000000"/>
                </a:solidFill>
                <a:latin typeface="Calibri"/>
              </a:rPr>
              <a:t>Can handle different communication protocols</a:t>
            </a: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latin typeface="Calibri Light"/>
              </a:rPr>
              <a:t>Application Load Balancer</a:t>
            </a:r>
            <a:endParaRPr lang="en-US" sz="4400" b="0" strike="noStrike" spc="-1">
              <a:solidFill>
                <a:srgbClr val="000000"/>
              </a:solidFill>
              <a:latin typeface="Tahoma"/>
            </a:endParaRPr>
          </a:p>
        </p:txBody>
      </p:sp>
      <p:sp>
        <p:nvSpPr>
          <p:cNvPr id="247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8" name="TextShape 3"/>
          <p:cNvSpPr txBox="1"/>
          <p:nvPr/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endParaRPr lang="en-AU" sz="2400" b="0" strike="noStrike" spc="-1">
              <a:latin typeface="Times New Roman"/>
            </a:endParaRPr>
          </a:p>
        </p:txBody>
      </p:sp>
      <p:sp>
        <p:nvSpPr>
          <p:cNvPr id="249" name="TextShape 4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  <a:spcBef>
                <a:spcPts val="241"/>
              </a:spcBef>
            </a:pPr>
            <a:fld id="{58DEAF0C-4E26-4A81-98E6-17BB647A958F}" type="slidenum">
              <a:rPr lang="en-GB" sz="1200" b="0" strike="noStrike" spc="-1">
                <a:solidFill>
                  <a:srgbClr val="8B8B8B"/>
                </a:solidFill>
                <a:latin typeface="Tahoma"/>
              </a:rPr>
              <a:t>29</a:t>
            </a:fld>
            <a:endParaRPr lang="en-AU" sz="1200" b="0" strike="noStrike" spc="-1">
              <a:latin typeface="Times New Roman"/>
            </a:endParaRPr>
          </a:p>
        </p:txBody>
      </p:sp>
      <p:pic>
        <p:nvPicPr>
          <p:cNvPr id="250" name="Picture 5"/>
          <p:cNvPicPr/>
          <p:nvPr/>
        </p:nvPicPr>
        <p:blipFill>
          <a:blip r:embed="rId2"/>
          <a:stretch/>
        </p:blipFill>
        <p:spPr>
          <a:xfrm>
            <a:off x="967320" y="953640"/>
            <a:ext cx="10256760" cy="55846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latin typeface="Calibri Light"/>
              </a:rPr>
              <a:t>Networking</a:t>
            </a:r>
            <a:endParaRPr lang="en-US" sz="4400" b="0" strike="noStrike" spc="-1">
              <a:solidFill>
                <a:srgbClr val="000000"/>
              </a:solidFill>
              <a:latin typeface="Tahoma"/>
            </a:endParaRPr>
          </a:p>
        </p:txBody>
      </p:sp>
      <p:sp>
        <p:nvSpPr>
          <p:cNvPr id="143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Creating cloud resources requires some knowledge of networks</a:t>
            </a: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Major focus is on TCP/IP (UDP not so much) as this is the basis for HTTP(S)/TLS</a:t>
            </a: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Focus on IPv4 addressing rather than IPv6 as the latter still not significantly supported (in Australia)</a:t>
            </a: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Need a basic understanding of concepts like: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Routing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Private and public networks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Network latency and throughput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latin typeface="Calibri Light"/>
              </a:rPr>
              <a:t>Load balancer at work</a:t>
            </a:r>
            <a:endParaRPr lang="en-US" sz="4400" b="0" strike="noStrike" spc="-1">
              <a:solidFill>
                <a:srgbClr val="000000"/>
              </a:solidFill>
              <a:latin typeface="Tahoma"/>
            </a:endParaRPr>
          </a:p>
        </p:txBody>
      </p:sp>
      <p:sp>
        <p:nvSpPr>
          <p:cNvPr id="252" name="TextShape 2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  <a:spcBef>
                <a:spcPts val="241"/>
              </a:spcBef>
            </a:pPr>
            <a:fld id="{F4D18252-A1C8-411C-9AF5-4443FA8A81F1}" type="slidenum">
              <a:rPr lang="en-GB" sz="1200" b="0" strike="noStrike" spc="-1">
                <a:solidFill>
                  <a:srgbClr val="8B8B8B"/>
                </a:solidFill>
                <a:latin typeface="Tahoma"/>
              </a:rPr>
              <a:t>30</a:t>
            </a:fld>
            <a:endParaRPr lang="en-AU" sz="1200" b="0" strike="noStrike" spc="-1">
              <a:latin typeface="Times New Roman"/>
            </a:endParaRPr>
          </a:p>
        </p:txBody>
      </p:sp>
      <p:sp>
        <p:nvSpPr>
          <p:cNvPr id="253" name="CustomShape 3"/>
          <p:cNvSpPr/>
          <p:nvPr/>
        </p:nvSpPr>
        <p:spPr>
          <a:xfrm>
            <a:off x="4280040" y="3189960"/>
            <a:ext cx="914040" cy="914040"/>
          </a:xfrm>
          <a:prstGeom prst="rect">
            <a:avLst/>
          </a:prstGeom>
          <a:noFill/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4" name="CustomShape 4"/>
          <p:cNvSpPr/>
          <p:nvPr/>
        </p:nvSpPr>
        <p:spPr>
          <a:xfrm>
            <a:off x="1851480" y="3647160"/>
            <a:ext cx="24282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5" name="CustomShape 5"/>
          <p:cNvSpPr/>
          <p:nvPr/>
        </p:nvSpPr>
        <p:spPr>
          <a:xfrm>
            <a:off x="7702920" y="4525560"/>
            <a:ext cx="914040" cy="914040"/>
          </a:xfrm>
          <a:prstGeom prst="rect">
            <a:avLst/>
          </a:prstGeom>
          <a:noFill/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6" name="CustomShape 6"/>
          <p:cNvSpPr/>
          <p:nvPr/>
        </p:nvSpPr>
        <p:spPr>
          <a:xfrm>
            <a:off x="7702920" y="1876680"/>
            <a:ext cx="914040" cy="914040"/>
          </a:xfrm>
          <a:prstGeom prst="rect">
            <a:avLst/>
          </a:prstGeom>
          <a:noFill/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7" name="CustomShape 7"/>
          <p:cNvSpPr/>
          <p:nvPr/>
        </p:nvSpPr>
        <p:spPr>
          <a:xfrm flipV="1">
            <a:off x="5194440" y="2332800"/>
            <a:ext cx="2508120" cy="13129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8" name="CustomShape 8"/>
          <p:cNvSpPr/>
          <p:nvPr/>
        </p:nvSpPr>
        <p:spPr>
          <a:xfrm>
            <a:off x="5194440" y="3647160"/>
            <a:ext cx="2508120" cy="13352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9" name="CustomShape 9"/>
          <p:cNvSpPr/>
          <p:nvPr/>
        </p:nvSpPr>
        <p:spPr>
          <a:xfrm>
            <a:off x="1938240" y="2723760"/>
            <a:ext cx="1991520" cy="750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 algn="ctr">
              <a:lnSpc>
                <a:spcPct val="100000"/>
              </a:lnSpc>
              <a:spcBef>
                <a:spcPts val="400"/>
              </a:spcBef>
            </a:pPr>
            <a:r>
              <a:rPr lang="en-US" sz="2000" b="0" strike="noStrike" spc="-1">
                <a:solidFill>
                  <a:srgbClr val="000000"/>
                </a:solidFill>
                <a:latin typeface="Tahoma"/>
              </a:rPr>
              <a:t>HTTP Request</a:t>
            </a:r>
            <a:endParaRPr lang="en-AU" sz="2000" b="0" strike="noStrike" spc="-1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400"/>
              </a:spcBef>
            </a:pPr>
            <a:r>
              <a:rPr lang="en-US" sz="2000" b="0" strike="noStrike" spc="-1">
                <a:solidFill>
                  <a:srgbClr val="000000"/>
                </a:solidFill>
                <a:latin typeface="Tahoma"/>
              </a:rPr>
              <a:t>GET /index.html</a:t>
            </a:r>
            <a:endParaRPr lang="en-AU" sz="2000" b="0" strike="noStrike" spc="-1">
              <a:latin typeface="Arial"/>
            </a:endParaRPr>
          </a:p>
        </p:txBody>
      </p:sp>
      <p:sp>
        <p:nvSpPr>
          <p:cNvPr id="260" name="CustomShape 10"/>
          <p:cNvSpPr/>
          <p:nvPr/>
        </p:nvSpPr>
        <p:spPr>
          <a:xfrm>
            <a:off x="7113240" y="2010960"/>
            <a:ext cx="344520" cy="366120"/>
          </a:xfrm>
          <a:prstGeom prst="heptagon">
            <a:avLst>
              <a:gd name="hf" fmla="val 102572"/>
              <a:gd name="vf" fmla="val 105210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spcBef>
                <a:spcPts val="400"/>
              </a:spcBef>
            </a:pPr>
            <a:r>
              <a:rPr lang="en-US" sz="2000" b="0" strike="noStrike" spc="-1">
                <a:solidFill>
                  <a:srgbClr val="FFFFFF"/>
                </a:solidFill>
                <a:latin typeface="Calibri"/>
              </a:rPr>
              <a:t>1</a:t>
            </a:r>
            <a:endParaRPr lang="en-AU" sz="2000" b="0" strike="noStrike" spc="-1">
              <a:latin typeface="Arial"/>
            </a:endParaRPr>
          </a:p>
        </p:txBody>
      </p:sp>
      <p:grpSp>
        <p:nvGrpSpPr>
          <p:cNvPr id="261" name="Group 11"/>
          <p:cNvGrpSpPr/>
          <p:nvPr/>
        </p:nvGrpSpPr>
        <p:grpSpPr>
          <a:xfrm>
            <a:off x="7702920" y="2935080"/>
            <a:ext cx="973800" cy="348480"/>
            <a:chOff x="7702920" y="2935080"/>
            <a:chExt cx="973800" cy="348480"/>
          </a:xfrm>
        </p:grpSpPr>
        <p:sp>
          <p:nvSpPr>
            <p:cNvPr id="262" name="CustomShape 12"/>
            <p:cNvSpPr/>
            <p:nvPr/>
          </p:nvSpPr>
          <p:spPr>
            <a:xfrm>
              <a:off x="8482320" y="2941920"/>
              <a:ext cx="194400" cy="341640"/>
            </a:xfrm>
            <a:prstGeom prst="round1Rect">
              <a:avLst>
                <a:gd name="adj" fmla="val 16667"/>
              </a:avLst>
            </a:prstGeom>
            <a:ln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63" name="CustomShape 13"/>
            <p:cNvSpPr/>
            <p:nvPr/>
          </p:nvSpPr>
          <p:spPr>
            <a:xfrm>
              <a:off x="8287560" y="2941920"/>
              <a:ext cx="194400" cy="341640"/>
            </a:xfrm>
            <a:prstGeom prst="round1Rect">
              <a:avLst>
                <a:gd name="adj" fmla="val 16667"/>
              </a:avLst>
            </a:prstGeom>
            <a:noFill/>
            <a:ln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64" name="CustomShape 14"/>
            <p:cNvSpPr/>
            <p:nvPr/>
          </p:nvSpPr>
          <p:spPr>
            <a:xfrm>
              <a:off x="8092440" y="2935080"/>
              <a:ext cx="194400" cy="345960"/>
            </a:xfrm>
            <a:prstGeom prst="round1Rect">
              <a:avLst>
                <a:gd name="adj" fmla="val 16667"/>
              </a:avLst>
            </a:prstGeom>
            <a:noFill/>
            <a:ln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65" name="CustomShape 15"/>
            <p:cNvSpPr/>
            <p:nvPr/>
          </p:nvSpPr>
          <p:spPr>
            <a:xfrm>
              <a:off x="7897680" y="2939760"/>
              <a:ext cx="194400" cy="341640"/>
            </a:xfrm>
            <a:prstGeom prst="round1Rect">
              <a:avLst>
                <a:gd name="adj" fmla="val 16667"/>
              </a:avLst>
            </a:prstGeom>
            <a:noFill/>
            <a:ln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66" name="CustomShape 16"/>
            <p:cNvSpPr/>
            <p:nvPr/>
          </p:nvSpPr>
          <p:spPr>
            <a:xfrm>
              <a:off x="7702920" y="2941920"/>
              <a:ext cx="194400" cy="341640"/>
            </a:xfrm>
            <a:prstGeom prst="round1Rect">
              <a:avLst>
                <a:gd name="adj" fmla="val 16667"/>
              </a:avLst>
            </a:prstGeom>
            <a:noFill/>
            <a:ln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267" name="Group 17"/>
          <p:cNvGrpSpPr/>
          <p:nvPr/>
        </p:nvGrpSpPr>
        <p:grpSpPr>
          <a:xfrm>
            <a:off x="7685280" y="5535000"/>
            <a:ext cx="973800" cy="348480"/>
            <a:chOff x="7685280" y="5535000"/>
            <a:chExt cx="973800" cy="348480"/>
          </a:xfrm>
        </p:grpSpPr>
        <p:sp>
          <p:nvSpPr>
            <p:cNvPr id="268" name="CustomShape 18"/>
            <p:cNvSpPr/>
            <p:nvPr/>
          </p:nvSpPr>
          <p:spPr>
            <a:xfrm>
              <a:off x="8464680" y="5541840"/>
              <a:ext cx="194400" cy="341640"/>
            </a:xfrm>
            <a:prstGeom prst="round1Rect">
              <a:avLst>
                <a:gd name="adj" fmla="val 16667"/>
              </a:avLst>
            </a:prstGeom>
            <a:noFill/>
            <a:ln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69" name="CustomShape 19"/>
            <p:cNvSpPr/>
            <p:nvPr/>
          </p:nvSpPr>
          <p:spPr>
            <a:xfrm>
              <a:off x="8269920" y="5541840"/>
              <a:ext cx="194400" cy="341640"/>
            </a:xfrm>
            <a:prstGeom prst="round1Rect">
              <a:avLst>
                <a:gd name="adj" fmla="val 16667"/>
              </a:avLst>
            </a:prstGeom>
            <a:noFill/>
            <a:ln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70" name="CustomShape 20"/>
            <p:cNvSpPr/>
            <p:nvPr/>
          </p:nvSpPr>
          <p:spPr>
            <a:xfrm>
              <a:off x="8075160" y="5535000"/>
              <a:ext cx="194400" cy="345960"/>
            </a:xfrm>
            <a:prstGeom prst="round1Rect">
              <a:avLst>
                <a:gd name="adj" fmla="val 16667"/>
              </a:avLst>
            </a:prstGeom>
            <a:noFill/>
            <a:ln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71" name="CustomShape 21"/>
            <p:cNvSpPr/>
            <p:nvPr/>
          </p:nvSpPr>
          <p:spPr>
            <a:xfrm>
              <a:off x="7880040" y="5539680"/>
              <a:ext cx="194400" cy="341640"/>
            </a:xfrm>
            <a:prstGeom prst="round1Rect">
              <a:avLst>
                <a:gd name="adj" fmla="val 16667"/>
              </a:avLst>
            </a:prstGeom>
            <a:noFill/>
            <a:ln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72" name="CustomShape 22"/>
            <p:cNvSpPr/>
            <p:nvPr/>
          </p:nvSpPr>
          <p:spPr>
            <a:xfrm>
              <a:off x="7685280" y="5541840"/>
              <a:ext cx="194400" cy="341640"/>
            </a:xfrm>
            <a:prstGeom prst="round1Rect">
              <a:avLst>
                <a:gd name="adj" fmla="val 16667"/>
              </a:avLst>
            </a:prstGeom>
            <a:noFill/>
            <a:ln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3" name="CustomShape 23"/>
          <p:cNvSpPr/>
          <p:nvPr/>
        </p:nvSpPr>
        <p:spPr>
          <a:xfrm>
            <a:off x="3650400" y="3737880"/>
            <a:ext cx="344520" cy="366120"/>
          </a:xfrm>
          <a:prstGeom prst="heptagon">
            <a:avLst>
              <a:gd name="hf" fmla="val 102572"/>
              <a:gd name="vf" fmla="val 105210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spcBef>
                <a:spcPts val="400"/>
              </a:spcBef>
            </a:pPr>
            <a:r>
              <a:rPr lang="en-US" sz="2000" b="0" strike="noStrike" spc="-1">
                <a:solidFill>
                  <a:srgbClr val="FFFFFF"/>
                </a:solidFill>
                <a:latin typeface="Calibri"/>
              </a:rPr>
              <a:t>1</a:t>
            </a:r>
            <a:endParaRPr lang="en-AU" sz="2000" b="0" strike="noStrike" spc="-1">
              <a:latin typeface="Arial"/>
            </a:endParaRPr>
          </a:p>
        </p:txBody>
      </p:sp>
      <p:sp>
        <p:nvSpPr>
          <p:cNvPr id="274" name="CustomShape 24"/>
          <p:cNvSpPr/>
          <p:nvPr/>
        </p:nvSpPr>
        <p:spPr>
          <a:xfrm>
            <a:off x="3650400" y="3737880"/>
            <a:ext cx="344520" cy="366120"/>
          </a:xfrm>
          <a:prstGeom prst="heptagon">
            <a:avLst>
              <a:gd name="hf" fmla="val 102572"/>
              <a:gd name="vf" fmla="val 105210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spcBef>
                <a:spcPts val="400"/>
              </a:spcBef>
            </a:pPr>
            <a:r>
              <a:rPr lang="en-US" sz="2000" b="0" strike="noStrike" spc="-1">
                <a:solidFill>
                  <a:srgbClr val="FFFFFF"/>
                </a:solidFill>
                <a:latin typeface="Calibri"/>
              </a:rPr>
              <a:t>2</a:t>
            </a:r>
            <a:endParaRPr lang="en-AU" sz="2000" b="0" strike="noStrike" spc="-1">
              <a:latin typeface="Arial"/>
            </a:endParaRPr>
          </a:p>
        </p:txBody>
      </p:sp>
      <p:sp>
        <p:nvSpPr>
          <p:cNvPr id="275" name="CustomShape 25"/>
          <p:cNvSpPr/>
          <p:nvPr/>
        </p:nvSpPr>
        <p:spPr>
          <a:xfrm>
            <a:off x="7265520" y="4314960"/>
            <a:ext cx="344520" cy="366120"/>
          </a:xfrm>
          <a:prstGeom prst="heptagon">
            <a:avLst>
              <a:gd name="hf" fmla="val 102572"/>
              <a:gd name="vf" fmla="val 105210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spcBef>
                <a:spcPts val="400"/>
              </a:spcBef>
            </a:pPr>
            <a:r>
              <a:rPr lang="en-US" sz="2000" b="0" strike="noStrike" spc="-1">
                <a:solidFill>
                  <a:srgbClr val="FFFFFF"/>
                </a:solidFill>
                <a:latin typeface="Calibri"/>
              </a:rPr>
              <a:t>2</a:t>
            </a:r>
            <a:endParaRPr lang="en-AU" sz="2000" b="0" strike="noStrike" spc="-1">
              <a:latin typeface="Arial"/>
            </a:endParaRPr>
          </a:p>
        </p:txBody>
      </p:sp>
      <p:grpSp>
        <p:nvGrpSpPr>
          <p:cNvPr id="276" name="Group 26"/>
          <p:cNvGrpSpPr/>
          <p:nvPr/>
        </p:nvGrpSpPr>
        <p:grpSpPr>
          <a:xfrm>
            <a:off x="7715160" y="2936520"/>
            <a:ext cx="974160" cy="348480"/>
            <a:chOff x="7715160" y="2936520"/>
            <a:chExt cx="974160" cy="348480"/>
          </a:xfrm>
        </p:grpSpPr>
        <p:sp>
          <p:nvSpPr>
            <p:cNvPr id="277" name="CustomShape 27"/>
            <p:cNvSpPr/>
            <p:nvPr/>
          </p:nvSpPr>
          <p:spPr>
            <a:xfrm>
              <a:off x="8494920" y="2943360"/>
              <a:ext cx="194400" cy="341640"/>
            </a:xfrm>
            <a:prstGeom prst="round1Rect">
              <a:avLst>
                <a:gd name="adj" fmla="val 16667"/>
              </a:avLst>
            </a:prstGeom>
            <a:noFill/>
            <a:ln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78" name="CustomShape 28"/>
            <p:cNvSpPr/>
            <p:nvPr/>
          </p:nvSpPr>
          <p:spPr>
            <a:xfrm>
              <a:off x="8299800" y="2943360"/>
              <a:ext cx="194400" cy="341640"/>
            </a:xfrm>
            <a:prstGeom prst="round1Rect">
              <a:avLst>
                <a:gd name="adj" fmla="val 16667"/>
              </a:avLst>
            </a:prstGeom>
            <a:noFill/>
            <a:ln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79" name="CustomShape 29"/>
            <p:cNvSpPr/>
            <p:nvPr/>
          </p:nvSpPr>
          <p:spPr>
            <a:xfrm>
              <a:off x="8105040" y="2936520"/>
              <a:ext cx="194400" cy="345960"/>
            </a:xfrm>
            <a:prstGeom prst="round1Rect">
              <a:avLst>
                <a:gd name="adj" fmla="val 16667"/>
              </a:avLst>
            </a:prstGeom>
            <a:noFill/>
            <a:ln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80" name="CustomShape 30"/>
            <p:cNvSpPr/>
            <p:nvPr/>
          </p:nvSpPr>
          <p:spPr>
            <a:xfrm>
              <a:off x="7910280" y="2940840"/>
              <a:ext cx="194400" cy="341640"/>
            </a:xfrm>
            <a:prstGeom prst="round1Rect">
              <a:avLst>
                <a:gd name="adj" fmla="val 16667"/>
              </a:avLst>
            </a:prstGeom>
            <a:noFill/>
            <a:ln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81" name="CustomShape 31"/>
            <p:cNvSpPr/>
            <p:nvPr/>
          </p:nvSpPr>
          <p:spPr>
            <a:xfrm>
              <a:off x="7715160" y="2943360"/>
              <a:ext cx="194400" cy="341640"/>
            </a:xfrm>
            <a:prstGeom prst="round1Rect">
              <a:avLst>
                <a:gd name="adj" fmla="val 16667"/>
              </a:avLst>
            </a:prstGeom>
            <a:noFill/>
            <a:ln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282" name="Group 32"/>
          <p:cNvGrpSpPr/>
          <p:nvPr/>
        </p:nvGrpSpPr>
        <p:grpSpPr>
          <a:xfrm>
            <a:off x="7664040" y="5532840"/>
            <a:ext cx="973800" cy="348480"/>
            <a:chOff x="7664040" y="5532840"/>
            <a:chExt cx="973800" cy="348480"/>
          </a:xfrm>
        </p:grpSpPr>
        <p:sp>
          <p:nvSpPr>
            <p:cNvPr id="283" name="CustomShape 33"/>
            <p:cNvSpPr/>
            <p:nvPr/>
          </p:nvSpPr>
          <p:spPr>
            <a:xfrm>
              <a:off x="8443440" y="5539680"/>
              <a:ext cx="194400" cy="341640"/>
            </a:xfrm>
            <a:prstGeom prst="round1Rect">
              <a:avLst>
                <a:gd name="adj" fmla="val 16667"/>
              </a:avLst>
            </a:prstGeom>
            <a:ln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84" name="CustomShape 34"/>
            <p:cNvSpPr/>
            <p:nvPr/>
          </p:nvSpPr>
          <p:spPr>
            <a:xfrm>
              <a:off x="8248680" y="5539680"/>
              <a:ext cx="194400" cy="341640"/>
            </a:xfrm>
            <a:prstGeom prst="round1Rect">
              <a:avLst>
                <a:gd name="adj" fmla="val 16667"/>
              </a:avLst>
            </a:prstGeom>
            <a:noFill/>
            <a:ln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85" name="CustomShape 35"/>
            <p:cNvSpPr/>
            <p:nvPr/>
          </p:nvSpPr>
          <p:spPr>
            <a:xfrm>
              <a:off x="8053920" y="5532840"/>
              <a:ext cx="194400" cy="345960"/>
            </a:xfrm>
            <a:prstGeom prst="round1Rect">
              <a:avLst>
                <a:gd name="adj" fmla="val 16667"/>
              </a:avLst>
            </a:prstGeom>
            <a:noFill/>
            <a:ln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86" name="CustomShape 36"/>
            <p:cNvSpPr/>
            <p:nvPr/>
          </p:nvSpPr>
          <p:spPr>
            <a:xfrm>
              <a:off x="7858800" y="5537160"/>
              <a:ext cx="194400" cy="341640"/>
            </a:xfrm>
            <a:prstGeom prst="round1Rect">
              <a:avLst>
                <a:gd name="adj" fmla="val 16667"/>
              </a:avLst>
            </a:prstGeom>
            <a:noFill/>
            <a:ln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87" name="CustomShape 37"/>
            <p:cNvSpPr/>
            <p:nvPr/>
          </p:nvSpPr>
          <p:spPr>
            <a:xfrm>
              <a:off x="7664040" y="5539680"/>
              <a:ext cx="194400" cy="341640"/>
            </a:xfrm>
            <a:prstGeom prst="round1Rect">
              <a:avLst>
                <a:gd name="adj" fmla="val 16667"/>
              </a:avLst>
            </a:prstGeom>
            <a:noFill/>
            <a:ln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latin typeface="Calibri Light"/>
              </a:rPr>
              <a:t>ELB </a:t>
            </a:r>
            <a:endParaRPr lang="en-US" sz="4400" b="0" strike="noStrike" spc="-1">
              <a:solidFill>
                <a:srgbClr val="000000"/>
              </a:solidFill>
              <a:latin typeface="Tahoma"/>
            </a:endParaRPr>
          </a:p>
        </p:txBody>
      </p:sp>
      <p:sp>
        <p:nvSpPr>
          <p:cNvPr id="289" name="TextShape 2"/>
          <p:cNvSpPr txBox="1"/>
          <p:nvPr/>
        </p:nvSpPr>
        <p:spPr>
          <a:xfrm>
            <a:off x="838080" y="1825560"/>
            <a:ext cx="629820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An instance can be “drained” of connections and taken offline </a:t>
            </a:r>
          </a:p>
        </p:txBody>
      </p:sp>
      <p:sp>
        <p:nvSpPr>
          <p:cNvPr id="290" name="CustomShape 3"/>
          <p:cNvSpPr/>
          <p:nvPr/>
        </p:nvSpPr>
        <p:spPr>
          <a:xfrm>
            <a:off x="8659800" y="1565640"/>
            <a:ext cx="1139760" cy="759600"/>
          </a:xfrm>
          <a:prstGeom prst="roundRect">
            <a:avLst>
              <a:gd name="adj" fmla="val 16667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spcBef>
                <a:spcPts val="400"/>
              </a:spcBef>
            </a:pPr>
            <a:r>
              <a:rPr lang="en-US" sz="2000" b="0" strike="noStrike" spc="-1">
                <a:solidFill>
                  <a:srgbClr val="FFFFFF"/>
                </a:solidFill>
                <a:latin typeface="Calibri"/>
              </a:rPr>
              <a:t>ELB </a:t>
            </a:r>
            <a:endParaRPr lang="en-AU" sz="2000" b="0" strike="noStrike" spc="-1">
              <a:latin typeface="Arial"/>
            </a:endParaRPr>
          </a:p>
        </p:txBody>
      </p:sp>
      <p:sp>
        <p:nvSpPr>
          <p:cNvPr id="291" name="CustomShape 4"/>
          <p:cNvSpPr/>
          <p:nvPr/>
        </p:nvSpPr>
        <p:spPr>
          <a:xfrm>
            <a:off x="10566720" y="725040"/>
            <a:ext cx="1139760" cy="759600"/>
          </a:xfrm>
          <a:prstGeom prst="roundRect">
            <a:avLst>
              <a:gd name="adj" fmla="val 16667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spcBef>
                <a:spcPts val="400"/>
              </a:spcBef>
            </a:pPr>
            <a:r>
              <a:rPr lang="en-US" sz="2000" b="0" strike="noStrike" spc="-1">
                <a:solidFill>
                  <a:srgbClr val="FFFFFF"/>
                </a:solidFill>
                <a:latin typeface="Calibri"/>
              </a:rPr>
              <a:t>EC2</a:t>
            </a:r>
            <a:endParaRPr lang="en-AU" sz="2000" b="0" strike="noStrike" spc="-1">
              <a:latin typeface="Arial"/>
            </a:endParaRPr>
          </a:p>
        </p:txBody>
      </p:sp>
      <p:sp>
        <p:nvSpPr>
          <p:cNvPr id="292" name="CustomShape 5"/>
          <p:cNvSpPr/>
          <p:nvPr/>
        </p:nvSpPr>
        <p:spPr>
          <a:xfrm>
            <a:off x="10589760" y="1796400"/>
            <a:ext cx="1139760" cy="759600"/>
          </a:xfrm>
          <a:prstGeom prst="roundRect">
            <a:avLst>
              <a:gd name="adj" fmla="val 16667"/>
            </a:avLst>
          </a:prstGeom>
          <a:solidFill>
            <a:srgbClr val="FF0000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spcBef>
                <a:spcPts val="400"/>
              </a:spcBef>
            </a:pPr>
            <a:r>
              <a:rPr lang="en-US" sz="2000" b="0" strike="noStrike" spc="-1">
                <a:solidFill>
                  <a:srgbClr val="FFFFFF"/>
                </a:solidFill>
                <a:latin typeface="Calibri"/>
              </a:rPr>
              <a:t>EC2</a:t>
            </a:r>
            <a:endParaRPr lang="en-AU" sz="2000" b="0" strike="noStrike" spc="-1">
              <a:latin typeface="Arial"/>
            </a:endParaRPr>
          </a:p>
        </p:txBody>
      </p:sp>
      <p:sp>
        <p:nvSpPr>
          <p:cNvPr id="293" name="CustomShape 6"/>
          <p:cNvSpPr/>
          <p:nvPr/>
        </p:nvSpPr>
        <p:spPr>
          <a:xfrm flipV="1">
            <a:off x="9799920" y="1104120"/>
            <a:ext cx="766440" cy="8398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0760"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4" name="CustomShape 7"/>
          <p:cNvSpPr/>
          <p:nvPr/>
        </p:nvSpPr>
        <p:spPr>
          <a:xfrm>
            <a:off x="10535040" y="367200"/>
            <a:ext cx="1265760" cy="2515320"/>
          </a:xfrm>
          <a:prstGeom prst="roundRect">
            <a:avLst>
              <a:gd name="adj" fmla="val 16667"/>
            </a:avLst>
          </a:prstGeom>
          <a:solidFill>
            <a:schemeClr val="accent1">
              <a:alpha val="21000"/>
            </a:schemeClr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5" name="CustomShape 8"/>
          <p:cNvSpPr/>
          <p:nvPr/>
        </p:nvSpPr>
        <p:spPr>
          <a:xfrm>
            <a:off x="9799920" y="1945440"/>
            <a:ext cx="789480" cy="2772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0760">
            <a:solidFill>
              <a:srgbClr val="FF0000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6" name="CustomShape 9"/>
          <p:cNvSpPr/>
          <p:nvPr/>
        </p:nvSpPr>
        <p:spPr>
          <a:xfrm>
            <a:off x="7436880" y="1945440"/>
            <a:ext cx="12229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0760"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7" name="CustomShape 10"/>
          <p:cNvSpPr/>
          <p:nvPr/>
        </p:nvSpPr>
        <p:spPr>
          <a:xfrm>
            <a:off x="1746000" y="4994640"/>
            <a:ext cx="1139760" cy="759600"/>
          </a:xfrm>
          <a:prstGeom prst="roundRect">
            <a:avLst>
              <a:gd name="adj" fmla="val 16667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spcBef>
                <a:spcPts val="400"/>
              </a:spcBef>
            </a:pPr>
            <a:r>
              <a:rPr lang="en-US" sz="2000" b="0" strike="noStrike" spc="-1">
                <a:solidFill>
                  <a:srgbClr val="FFFFFF"/>
                </a:solidFill>
                <a:latin typeface="Calibri"/>
              </a:rPr>
              <a:t>ELB </a:t>
            </a:r>
            <a:endParaRPr lang="en-AU" sz="2000" b="0" strike="noStrike" spc="-1">
              <a:latin typeface="Arial"/>
            </a:endParaRPr>
          </a:p>
        </p:txBody>
      </p:sp>
      <p:sp>
        <p:nvSpPr>
          <p:cNvPr id="298" name="CustomShape 11"/>
          <p:cNvSpPr/>
          <p:nvPr/>
        </p:nvSpPr>
        <p:spPr>
          <a:xfrm>
            <a:off x="3653280" y="4154040"/>
            <a:ext cx="1139760" cy="759600"/>
          </a:xfrm>
          <a:prstGeom prst="roundRect">
            <a:avLst>
              <a:gd name="adj" fmla="val 16667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spcBef>
                <a:spcPts val="400"/>
              </a:spcBef>
            </a:pPr>
            <a:r>
              <a:rPr lang="en-US" sz="2000" b="0" strike="noStrike" spc="-1">
                <a:solidFill>
                  <a:srgbClr val="FFFFFF"/>
                </a:solidFill>
                <a:latin typeface="Calibri"/>
              </a:rPr>
              <a:t>EC2</a:t>
            </a:r>
            <a:endParaRPr lang="en-AU" sz="2000" b="0" strike="noStrike" spc="-1">
              <a:latin typeface="Arial"/>
            </a:endParaRPr>
          </a:p>
        </p:txBody>
      </p:sp>
      <p:sp>
        <p:nvSpPr>
          <p:cNvPr id="299" name="CustomShape 12"/>
          <p:cNvSpPr/>
          <p:nvPr/>
        </p:nvSpPr>
        <p:spPr>
          <a:xfrm>
            <a:off x="3675960" y="5225400"/>
            <a:ext cx="1139760" cy="759600"/>
          </a:xfrm>
          <a:prstGeom prst="roundRect">
            <a:avLst>
              <a:gd name="adj" fmla="val 16667"/>
            </a:avLst>
          </a:prstGeom>
          <a:solidFill>
            <a:srgbClr val="FF0000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spcBef>
                <a:spcPts val="400"/>
              </a:spcBef>
            </a:pPr>
            <a:r>
              <a:rPr lang="en-US" sz="2000" b="0" strike="noStrike" spc="-1">
                <a:solidFill>
                  <a:srgbClr val="FFFFFF"/>
                </a:solidFill>
                <a:latin typeface="Calibri"/>
              </a:rPr>
              <a:t>EC2</a:t>
            </a:r>
            <a:endParaRPr lang="en-AU" sz="2000" b="0" strike="noStrike" spc="-1">
              <a:latin typeface="Arial"/>
            </a:endParaRPr>
          </a:p>
        </p:txBody>
      </p:sp>
      <p:sp>
        <p:nvSpPr>
          <p:cNvPr id="300" name="CustomShape 13"/>
          <p:cNvSpPr/>
          <p:nvPr/>
        </p:nvSpPr>
        <p:spPr>
          <a:xfrm flipV="1">
            <a:off x="2886120" y="4533480"/>
            <a:ext cx="766440" cy="8398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0760"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1" name="CustomShape 14"/>
          <p:cNvSpPr/>
          <p:nvPr/>
        </p:nvSpPr>
        <p:spPr>
          <a:xfrm>
            <a:off x="3621600" y="3796200"/>
            <a:ext cx="1265760" cy="2515320"/>
          </a:xfrm>
          <a:prstGeom prst="roundRect">
            <a:avLst>
              <a:gd name="adj" fmla="val 16667"/>
            </a:avLst>
          </a:prstGeom>
          <a:solidFill>
            <a:schemeClr val="accent1">
              <a:alpha val="21000"/>
            </a:schemeClr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2" name="CustomShape 15"/>
          <p:cNvSpPr/>
          <p:nvPr/>
        </p:nvSpPr>
        <p:spPr>
          <a:xfrm>
            <a:off x="523080" y="5374440"/>
            <a:ext cx="12229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0760"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3" name="CustomShape 16"/>
          <p:cNvSpPr/>
          <p:nvPr/>
        </p:nvSpPr>
        <p:spPr>
          <a:xfrm>
            <a:off x="8659800" y="4819320"/>
            <a:ext cx="1139760" cy="759600"/>
          </a:xfrm>
          <a:prstGeom prst="roundRect">
            <a:avLst>
              <a:gd name="adj" fmla="val 16667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spcBef>
                <a:spcPts val="400"/>
              </a:spcBef>
            </a:pPr>
            <a:r>
              <a:rPr lang="en-US" sz="2000" b="0" strike="noStrike" spc="-1">
                <a:solidFill>
                  <a:srgbClr val="FFFFFF"/>
                </a:solidFill>
                <a:latin typeface="Calibri"/>
              </a:rPr>
              <a:t>ELB </a:t>
            </a:r>
            <a:endParaRPr lang="en-AU" sz="2000" b="0" strike="noStrike" spc="-1">
              <a:latin typeface="Arial"/>
            </a:endParaRPr>
          </a:p>
        </p:txBody>
      </p:sp>
      <p:sp>
        <p:nvSpPr>
          <p:cNvPr id="304" name="CustomShape 17"/>
          <p:cNvSpPr/>
          <p:nvPr/>
        </p:nvSpPr>
        <p:spPr>
          <a:xfrm>
            <a:off x="10566720" y="3979080"/>
            <a:ext cx="1139760" cy="759600"/>
          </a:xfrm>
          <a:prstGeom prst="roundRect">
            <a:avLst>
              <a:gd name="adj" fmla="val 16667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spcBef>
                <a:spcPts val="400"/>
              </a:spcBef>
            </a:pPr>
            <a:r>
              <a:rPr lang="en-US" sz="2000" b="0" strike="noStrike" spc="-1">
                <a:solidFill>
                  <a:srgbClr val="FFFFFF"/>
                </a:solidFill>
                <a:latin typeface="Calibri"/>
              </a:rPr>
              <a:t>EC2</a:t>
            </a:r>
            <a:endParaRPr lang="en-AU" sz="2000" b="0" strike="noStrike" spc="-1">
              <a:latin typeface="Arial"/>
            </a:endParaRPr>
          </a:p>
        </p:txBody>
      </p:sp>
      <p:sp>
        <p:nvSpPr>
          <p:cNvPr id="305" name="CustomShape 18"/>
          <p:cNvSpPr/>
          <p:nvPr/>
        </p:nvSpPr>
        <p:spPr>
          <a:xfrm>
            <a:off x="10589760" y="5050080"/>
            <a:ext cx="1139760" cy="759600"/>
          </a:xfrm>
          <a:prstGeom prst="roundRect">
            <a:avLst>
              <a:gd name="adj" fmla="val 16667"/>
            </a:avLst>
          </a:prstGeom>
          <a:solidFill>
            <a:srgbClr val="33CC33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spcBef>
                <a:spcPts val="400"/>
              </a:spcBef>
            </a:pPr>
            <a:r>
              <a:rPr lang="en-US" sz="2000" b="0" strike="noStrike" spc="-1">
                <a:solidFill>
                  <a:srgbClr val="FFFFFF"/>
                </a:solidFill>
                <a:latin typeface="Calibri"/>
              </a:rPr>
              <a:t>EC2</a:t>
            </a:r>
            <a:endParaRPr lang="en-AU" sz="2000" b="0" strike="noStrike" spc="-1">
              <a:latin typeface="Arial"/>
            </a:endParaRPr>
          </a:p>
        </p:txBody>
      </p:sp>
      <p:sp>
        <p:nvSpPr>
          <p:cNvPr id="306" name="CustomShape 19"/>
          <p:cNvSpPr/>
          <p:nvPr/>
        </p:nvSpPr>
        <p:spPr>
          <a:xfrm flipV="1">
            <a:off x="9799920" y="4358160"/>
            <a:ext cx="766440" cy="8398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0760"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7" name="CustomShape 20"/>
          <p:cNvSpPr/>
          <p:nvPr/>
        </p:nvSpPr>
        <p:spPr>
          <a:xfrm>
            <a:off x="10535040" y="3620880"/>
            <a:ext cx="1265760" cy="2515320"/>
          </a:xfrm>
          <a:prstGeom prst="roundRect">
            <a:avLst>
              <a:gd name="adj" fmla="val 16667"/>
            </a:avLst>
          </a:prstGeom>
          <a:solidFill>
            <a:schemeClr val="accent1">
              <a:alpha val="21000"/>
            </a:schemeClr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8" name="CustomShape 21"/>
          <p:cNvSpPr/>
          <p:nvPr/>
        </p:nvSpPr>
        <p:spPr>
          <a:xfrm>
            <a:off x="7436880" y="5199480"/>
            <a:ext cx="12229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0760"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9" name="CustomShape 22"/>
          <p:cNvSpPr/>
          <p:nvPr/>
        </p:nvSpPr>
        <p:spPr>
          <a:xfrm>
            <a:off x="9799920" y="5199480"/>
            <a:ext cx="789480" cy="1749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0760"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0" name="CustomShape 23"/>
          <p:cNvSpPr/>
          <p:nvPr/>
        </p:nvSpPr>
        <p:spPr>
          <a:xfrm>
            <a:off x="7436880" y="365040"/>
            <a:ext cx="569520" cy="571320"/>
          </a:xfrm>
          <a:prstGeom prst="heptagon">
            <a:avLst>
              <a:gd name="hf" fmla="val 102572"/>
              <a:gd name="vf" fmla="val 105210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spcBef>
                <a:spcPts val="400"/>
              </a:spcBef>
            </a:pPr>
            <a:r>
              <a:rPr lang="en-US" sz="2000" b="0" strike="noStrike" spc="-1">
                <a:solidFill>
                  <a:srgbClr val="FFFFFF"/>
                </a:solidFill>
                <a:latin typeface="Calibri"/>
              </a:rPr>
              <a:t>1</a:t>
            </a:r>
            <a:endParaRPr lang="en-AU" sz="2000" b="0" strike="noStrike" spc="-1">
              <a:latin typeface="Arial"/>
            </a:endParaRPr>
          </a:p>
        </p:txBody>
      </p:sp>
      <p:sp>
        <p:nvSpPr>
          <p:cNvPr id="311" name="CustomShape 24"/>
          <p:cNvSpPr/>
          <p:nvPr/>
        </p:nvSpPr>
        <p:spPr>
          <a:xfrm>
            <a:off x="523080" y="3479400"/>
            <a:ext cx="569520" cy="571320"/>
          </a:xfrm>
          <a:prstGeom prst="heptagon">
            <a:avLst>
              <a:gd name="hf" fmla="val 102572"/>
              <a:gd name="vf" fmla="val 105210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spcBef>
                <a:spcPts val="400"/>
              </a:spcBef>
            </a:pPr>
            <a:r>
              <a:rPr lang="en-US" sz="2000" b="0" strike="noStrike" spc="-1">
                <a:solidFill>
                  <a:srgbClr val="FFFFFF"/>
                </a:solidFill>
                <a:latin typeface="Calibri"/>
              </a:rPr>
              <a:t>2</a:t>
            </a:r>
            <a:endParaRPr lang="en-AU" sz="2000" b="0" strike="noStrike" spc="-1">
              <a:latin typeface="Arial"/>
            </a:endParaRPr>
          </a:p>
        </p:txBody>
      </p:sp>
      <p:sp>
        <p:nvSpPr>
          <p:cNvPr id="312" name="CustomShape 25"/>
          <p:cNvSpPr/>
          <p:nvPr/>
        </p:nvSpPr>
        <p:spPr>
          <a:xfrm>
            <a:off x="7436880" y="3476520"/>
            <a:ext cx="569520" cy="571320"/>
          </a:xfrm>
          <a:prstGeom prst="heptagon">
            <a:avLst>
              <a:gd name="hf" fmla="val 102572"/>
              <a:gd name="vf" fmla="val 105210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spcBef>
                <a:spcPts val="400"/>
              </a:spcBef>
            </a:pPr>
            <a:r>
              <a:rPr lang="en-US" sz="2000" b="0" strike="noStrike" spc="-1">
                <a:solidFill>
                  <a:srgbClr val="FFFFFF"/>
                </a:solidFill>
                <a:latin typeface="Calibri"/>
              </a:rPr>
              <a:t>3</a:t>
            </a:r>
            <a:endParaRPr lang="en-AU" sz="20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CustomShape 1"/>
          <p:cNvSpPr/>
          <p:nvPr/>
        </p:nvSpPr>
        <p:spPr>
          <a:xfrm>
            <a:off x="0" y="0"/>
            <a:ext cx="6081840" cy="6857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4" name="CustomShape 2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gradFill rotWithShape="0">
            <a:gsLst>
              <a:gs pos="0">
                <a:srgbClr val="3965B5"/>
              </a:gs>
              <a:gs pos="100000">
                <a:srgbClr val="3B3838"/>
              </a:gs>
            </a:gsLst>
            <a:lin ang="4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315" name="Picture 13"/>
          <p:cNvPicPr/>
          <p:nvPr/>
        </p:nvPicPr>
        <p:blipFill>
          <a:blip r:embed="rId2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</p:pic>
      <p:sp>
        <p:nvSpPr>
          <p:cNvPr id="316" name="TextShape 3"/>
          <p:cNvSpPr txBox="1"/>
          <p:nvPr/>
        </p:nvSpPr>
        <p:spPr>
          <a:xfrm>
            <a:off x="640080" y="2053800"/>
            <a:ext cx="3668760" cy="275976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FFFFFF"/>
                </a:solidFill>
                <a:latin typeface="Calibri Light"/>
              </a:rPr>
              <a:t>Setting up an Application Load Balancer</a:t>
            </a:r>
            <a:endParaRPr lang="en-US" sz="4400" b="0" strike="noStrike" spc="-1">
              <a:solidFill>
                <a:srgbClr val="000000"/>
              </a:solidFill>
              <a:latin typeface="Tahoma"/>
            </a:endParaRPr>
          </a:p>
        </p:txBody>
      </p:sp>
      <p:pic>
        <p:nvPicPr>
          <p:cNvPr id="317" name="Content Placeholder 6"/>
          <p:cNvPicPr/>
          <p:nvPr/>
        </p:nvPicPr>
        <p:blipFill>
          <a:blip r:embed="rId3"/>
          <a:stretch/>
        </p:blipFill>
        <p:spPr>
          <a:xfrm>
            <a:off x="5441040" y="425880"/>
            <a:ext cx="6527520" cy="5911920"/>
          </a:xfrm>
          <a:prstGeom prst="rect">
            <a:avLst/>
          </a:prstGeom>
          <a:ln>
            <a:noFill/>
          </a:ln>
        </p:spPr>
      </p:pic>
      <p:sp>
        <p:nvSpPr>
          <p:cNvPr id="318" name="TextShape 4"/>
          <p:cNvSpPr txBox="1"/>
          <p:nvPr/>
        </p:nvSpPr>
        <p:spPr>
          <a:xfrm>
            <a:off x="5536440" y="6223680"/>
            <a:ext cx="5289120" cy="31356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 fontScale="70000" lnSpcReduction="20000"/>
          </a:bodyPr>
          <a:lstStyle/>
          <a:p>
            <a:endParaRPr lang="en-AU" sz="2400" b="0" strike="noStrike" spc="-1">
              <a:latin typeface="Times New Roman"/>
            </a:endParaRPr>
          </a:p>
        </p:txBody>
      </p:sp>
      <p:sp>
        <p:nvSpPr>
          <p:cNvPr id="319" name="TextShape 5"/>
          <p:cNvSpPr txBox="1"/>
          <p:nvPr/>
        </p:nvSpPr>
        <p:spPr>
          <a:xfrm>
            <a:off x="10825920" y="6223680"/>
            <a:ext cx="570240" cy="31356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 algn="r">
              <a:lnSpc>
                <a:spcPct val="100000"/>
              </a:lnSpc>
              <a:spcBef>
                <a:spcPts val="201"/>
              </a:spcBef>
            </a:pPr>
            <a:fld id="{708E85EB-659B-4D18-AA4F-946FCEBD6473}" type="slidenum">
              <a:rPr lang="en-GB" sz="1000" b="0" strike="noStrike" spc="-1">
                <a:solidFill>
                  <a:srgbClr val="898989"/>
                </a:solidFill>
                <a:latin typeface="Tahoma"/>
              </a:rPr>
              <a:t>32</a:t>
            </a:fld>
            <a:endParaRPr lang="en-AU" sz="1000" b="0" strike="noStrike" spc="-1">
              <a:latin typeface="Times New Roman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CustomShape 1"/>
          <p:cNvSpPr/>
          <p:nvPr/>
        </p:nvSpPr>
        <p:spPr>
          <a:xfrm>
            <a:off x="378000" y="4633560"/>
            <a:ext cx="11438280" cy="1843920"/>
          </a:xfrm>
          <a:prstGeom prst="rect">
            <a:avLst/>
          </a:prstGeom>
          <a:solidFill>
            <a:srgbClr val="404040"/>
          </a:solidFill>
          <a:ln w="127080" cap="sq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21" name="TextShape 2"/>
          <p:cNvSpPr txBox="1"/>
          <p:nvPr/>
        </p:nvSpPr>
        <p:spPr>
          <a:xfrm>
            <a:off x="527400" y="4756680"/>
            <a:ext cx="11139480" cy="93024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5400" b="0" strike="noStrike" spc="-1">
                <a:solidFill>
                  <a:srgbClr val="FFFFFF"/>
                </a:solidFill>
                <a:latin typeface="Calibri Light"/>
              </a:rPr>
              <a:t>Configure Security Group</a:t>
            </a:r>
            <a:endParaRPr lang="en-US" sz="5400" b="0" strike="noStrike" spc="-1">
              <a:solidFill>
                <a:srgbClr val="000000"/>
              </a:solidFill>
              <a:latin typeface="Tahoma"/>
            </a:endParaRPr>
          </a:p>
        </p:txBody>
      </p:sp>
      <p:pic>
        <p:nvPicPr>
          <p:cNvPr id="322" name="Content Placeholder 6"/>
          <p:cNvPicPr/>
          <p:nvPr/>
        </p:nvPicPr>
        <p:blipFill>
          <a:blip r:embed="rId2"/>
          <a:stretch/>
        </p:blipFill>
        <p:spPr>
          <a:xfrm>
            <a:off x="357480" y="307800"/>
            <a:ext cx="11421360" cy="3997440"/>
          </a:xfrm>
          <a:prstGeom prst="rect">
            <a:avLst/>
          </a:prstGeom>
          <a:ln>
            <a:noFill/>
          </a:ln>
        </p:spPr>
      </p:pic>
      <p:sp>
        <p:nvSpPr>
          <p:cNvPr id="323" name="Line 3"/>
          <p:cNvSpPr/>
          <p:nvPr/>
        </p:nvSpPr>
        <p:spPr>
          <a:xfrm>
            <a:off x="2209680" y="5738400"/>
            <a:ext cx="7772400" cy="0"/>
          </a:xfrm>
          <a:prstGeom prst="line">
            <a:avLst/>
          </a:prstGeom>
          <a:ln w="22320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24" name="TextShape 4"/>
          <p:cNvSpPr txBox="1"/>
          <p:nvPr/>
        </p:nvSpPr>
        <p:spPr>
          <a:xfrm>
            <a:off x="4038480" y="6522480"/>
            <a:ext cx="4114440" cy="34704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 fontScale="85000" lnSpcReduction="20000"/>
          </a:bodyPr>
          <a:lstStyle/>
          <a:p>
            <a:endParaRPr lang="en-AU" sz="2400" b="0" strike="noStrike" spc="-1">
              <a:latin typeface="Times New Roman"/>
            </a:endParaRPr>
          </a:p>
        </p:txBody>
      </p:sp>
      <p:sp>
        <p:nvSpPr>
          <p:cNvPr id="325" name="TextShape 5"/>
          <p:cNvSpPr txBox="1"/>
          <p:nvPr/>
        </p:nvSpPr>
        <p:spPr>
          <a:xfrm>
            <a:off x="8610480" y="6522480"/>
            <a:ext cx="2742840" cy="34704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 algn="r">
              <a:lnSpc>
                <a:spcPct val="100000"/>
              </a:lnSpc>
              <a:spcBef>
                <a:spcPts val="241"/>
              </a:spcBef>
            </a:pPr>
            <a:fld id="{16516B7E-422C-41DF-8EF7-E21829277F1B}" type="slidenum">
              <a:rPr lang="en-US" sz="1200" b="0" strike="noStrike" spc="-1">
                <a:solidFill>
                  <a:srgbClr val="898989"/>
                </a:solidFill>
                <a:latin typeface="Calibri"/>
              </a:rPr>
              <a:t>33</a:t>
            </a:fld>
            <a:endParaRPr lang="en-AU" sz="1200" b="0" strike="noStrike" spc="-1">
              <a:latin typeface="Times New Roman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CustomShape 1"/>
          <p:cNvSpPr/>
          <p:nvPr/>
        </p:nvSpPr>
        <p:spPr>
          <a:xfrm>
            <a:off x="336960" y="321120"/>
            <a:ext cx="4331880" cy="6179040"/>
          </a:xfrm>
          <a:prstGeom prst="rect">
            <a:avLst/>
          </a:prstGeom>
          <a:solidFill>
            <a:srgbClr val="404040">
              <a:alpha val="90000"/>
            </a:srgbClr>
          </a:solidFill>
          <a:ln w="127080" cap="sq">
            <a:solidFill>
              <a:srgbClr val="59595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27" name="TextShape 2"/>
          <p:cNvSpPr txBox="1"/>
          <p:nvPr/>
        </p:nvSpPr>
        <p:spPr>
          <a:xfrm>
            <a:off x="674280" y="914400"/>
            <a:ext cx="3657240" cy="288720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4800" b="0" strike="noStrike" spc="-1">
                <a:solidFill>
                  <a:srgbClr val="FFFFFF"/>
                </a:solidFill>
                <a:latin typeface="Calibri Light"/>
              </a:rPr>
              <a:t>Routing</a:t>
            </a:r>
            <a:endParaRPr lang="en-US" sz="4800" b="0" strike="noStrike" spc="-1">
              <a:solidFill>
                <a:srgbClr val="000000"/>
              </a:solidFill>
              <a:latin typeface="Tahoma"/>
            </a:endParaRPr>
          </a:p>
        </p:txBody>
      </p:sp>
      <p:sp>
        <p:nvSpPr>
          <p:cNvPr id="328" name="Line 3"/>
          <p:cNvSpPr/>
          <p:nvPr/>
        </p:nvSpPr>
        <p:spPr>
          <a:xfrm>
            <a:off x="1190880" y="3909960"/>
            <a:ext cx="2586960" cy="0"/>
          </a:xfrm>
          <a:prstGeom prst="line">
            <a:avLst/>
          </a:prstGeom>
          <a:ln w="22320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329" name="Content Placeholder 6"/>
          <p:cNvPicPr/>
          <p:nvPr/>
        </p:nvPicPr>
        <p:blipFill>
          <a:blip r:embed="rId2"/>
          <a:stretch/>
        </p:blipFill>
        <p:spPr>
          <a:xfrm>
            <a:off x="5153760" y="926280"/>
            <a:ext cx="6553080" cy="5013000"/>
          </a:xfrm>
          <a:prstGeom prst="rect">
            <a:avLst/>
          </a:prstGeom>
          <a:ln>
            <a:noFill/>
          </a:ln>
        </p:spPr>
      </p:pic>
      <p:sp>
        <p:nvSpPr>
          <p:cNvPr id="330" name="TextShape 4"/>
          <p:cNvSpPr txBox="1"/>
          <p:nvPr/>
        </p:nvSpPr>
        <p:spPr>
          <a:xfrm>
            <a:off x="5153760" y="6356520"/>
            <a:ext cx="461556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 fontScale="92500" lnSpcReduction="20000"/>
          </a:bodyPr>
          <a:lstStyle/>
          <a:p>
            <a:endParaRPr lang="en-AU" sz="2400" b="0" strike="noStrike" spc="-1">
              <a:latin typeface="Times New Roman"/>
            </a:endParaRPr>
          </a:p>
        </p:txBody>
      </p:sp>
      <p:sp>
        <p:nvSpPr>
          <p:cNvPr id="331" name="TextShape 5"/>
          <p:cNvSpPr txBox="1"/>
          <p:nvPr/>
        </p:nvSpPr>
        <p:spPr>
          <a:xfrm>
            <a:off x="9991080" y="6356520"/>
            <a:ext cx="136224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 algn="r">
              <a:lnSpc>
                <a:spcPct val="100000"/>
              </a:lnSpc>
              <a:spcBef>
                <a:spcPts val="241"/>
              </a:spcBef>
            </a:pPr>
            <a:fld id="{6AEBCD7D-5CBD-4B90-8772-8E36C03FEEA4}" type="slidenum">
              <a:rPr lang="en-US" sz="1200" b="0" strike="noStrike" spc="-1">
                <a:solidFill>
                  <a:srgbClr val="595959"/>
                </a:solidFill>
                <a:latin typeface="Calibri"/>
              </a:rPr>
              <a:t>34</a:t>
            </a:fld>
            <a:endParaRPr lang="en-AU" sz="1200" b="0" strike="noStrike" spc="-1">
              <a:latin typeface="Times New Roman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CustomShape 1"/>
          <p:cNvSpPr/>
          <p:nvPr/>
        </p:nvSpPr>
        <p:spPr>
          <a:xfrm>
            <a:off x="378000" y="4633560"/>
            <a:ext cx="11438280" cy="1843920"/>
          </a:xfrm>
          <a:prstGeom prst="rect">
            <a:avLst/>
          </a:prstGeom>
          <a:solidFill>
            <a:srgbClr val="404040"/>
          </a:solidFill>
          <a:ln w="127080" cap="sq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3" name="TextShape 2"/>
          <p:cNvSpPr txBox="1"/>
          <p:nvPr/>
        </p:nvSpPr>
        <p:spPr>
          <a:xfrm>
            <a:off x="527400" y="4756680"/>
            <a:ext cx="11139480" cy="93024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5400" b="0" strike="noStrike" spc="-1">
                <a:solidFill>
                  <a:srgbClr val="FFFFFF"/>
                </a:solidFill>
                <a:latin typeface="Calibri Light"/>
              </a:rPr>
              <a:t>Add instances</a:t>
            </a:r>
            <a:endParaRPr lang="en-US" sz="5400" b="0" strike="noStrike" spc="-1">
              <a:solidFill>
                <a:srgbClr val="000000"/>
              </a:solidFill>
              <a:latin typeface="Tahoma"/>
            </a:endParaRPr>
          </a:p>
        </p:txBody>
      </p:sp>
      <p:pic>
        <p:nvPicPr>
          <p:cNvPr id="334" name="Content Placeholder 6"/>
          <p:cNvPicPr/>
          <p:nvPr/>
        </p:nvPicPr>
        <p:blipFill>
          <a:blip r:embed="rId2"/>
          <a:stretch/>
        </p:blipFill>
        <p:spPr>
          <a:xfrm>
            <a:off x="2993400" y="307800"/>
            <a:ext cx="6149880" cy="3997440"/>
          </a:xfrm>
          <a:prstGeom prst="rect">
            <a:avLst/>
          </a:prstGeom>
          <a:ln>
            <a:noFill/>
          </a:ln>
        </p:spPr>
      </p:pic>
      <p:sp>
        <p:nvSpPr>
          <p:cNvPr id="335" name="Line 3"/>
          <p:cNvSpPr/>
          <p:nvPr/>
        </p:nvSpPr>
        <p:spPr>
          <a:xfrm>
            <a:off x="2209680" y="5738400"/>
            <a:ext cx="7772400" cy="0"/>
          </a:xfrm>
          <a:prstGeom prst="line">
            <a:avLst/>
          </a:prstGeom>
          <a:ln w="22320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6" name="TextShape 4"/>
          <p:cNvSpPr txBox="1"/>
          <p:nvPr/>
        </p:nvSpPr>
        <p:spPr>
          <a:xfrm>
            <a:off x="4038480" y="6522480"/>
            <a:ext cx="4114440" cy="34704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 fontScale="85000" lnSpcReduction="20000"/>
          </a:bodyPr>
          <a:lstStyle/>
          <a:p>
            <a:endParaRPr lang="en-AU" sz="2400" b="0" strike="noStrike" spc="-1">
              <a:latin typeface="Times New Roman"/>
            </a:endParaRPr>
          </a:p>
        </p:txBody>
      </p:sp>
      <p:sp>
        <p:nvSpPr>
          <p:cNvPr id="337" name="TextShape 5"/>
          <p:cNvSpPr txBox="1"/>
          <p:nvPr/>
        </p:nvSpPr>
        <p:spPr>
          <a:xfrm>
            <a:off x="8610480" y="6522480"/>
            <a:ext cx="2742840" cy="34704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 algn="r">
              <a:lnSpc>
                <a:spcPct val="100000"/>
              </a:lnSpc>
              <a:spcBef>
                <a:spcPts val="241"/>
              </a:spcBef>
            </a:pPr>
            <a:fld id="{3F0225BC-3F03-46E3-93E0-636B125EB8E9}" type="slidenum">
              <a:rPr lang="en-US" sz="1200" b="0" strike="noStrike" spc="-1">
                <a:solidFill>
                  <a:srgbClr val="898989"/>
                </a:solidFill>
                <a:latin typeface="Calibri"/>
              </a:rPr>
              <a:t>35</a:t>
            </a:fld>
            <a:endParaRPr lang="en-AU" sz="1200" b="0" strike="noStrike" spc="-1">
              <a:latin typeface="Times New Roman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latin typeface="Calibri Light"/>
              </a:rPr>
              <a:t>How it works</a:t>
            </a:r>
            <a:endParaRPr lang="en-US" sz="4400" b="0" strike="noStrike" spc="-1">
              <a:solidFill>
                <a:srgbClr val="000000"/>
              </a:solidFill>
              <a:latin typeface="Tahoma"/>
            </a:endParaRPr>
          </a:p>
        </p:txBody>
      </p:sp>
      <p:sp>
        <p:nvSpPr>
          <p:cNvPr id="339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Request coming in to LB is assigned to a connected instance based on an algorithm: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Chooses based on the rules set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Only routes if instance is healthy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Sticky sessions: requests will always go to the instance that handled the fist request from a client (cookie based)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Round robin for TCP load balancer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Least number of requests for Application Load Balancer</a:t>
            </a:r>
          </a:p>
          <a:p>
            <a:endParaRPr lang="en-US" sz="2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40" name="TextShape 3"/>
          <p:cNvSpPr txBox="1"/>
          <p:nvPr/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endParaRPr lang="en-AU" sz="2400" b="0" strike="noStrike" spc="-1">
              <a:latin typeface="Times New Roman"/>
            </a:endParaRPr>
          </a:p>
        </p:txBody>
      </p:sp>
      <p:sp>
        <p:nvSpPr>
          <p:cNvPr id="341" name="TextShape 4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  <a:spcBef>
                <a:spcPts val="241"/>
              </a:spcBef>
            </a:pPr>
            <a:fld id="{219C2663-69C7-4FF3-975E-5916CBD9F645}" type="slidenum">
              <a:rPr lang="en-GB" sz="1200" b="0" strike="noStrike" spc="-1">
                <a:solidFill>
                  <a:srgbClr val="8B8B8B"/>
                </a:solidFill>
                <a:latin typeface="Tahoma"/>
              </a:rPr>
              <a:t>36</a:t>
            </a:fld>
            <a:endParaRPr lang="en-AU" sz="1200" b="0" strike="noStrike" spc="-1">
              <a:latin typeface="Times New Roman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latin typeface="Calibri Light"/>
              </a:rPr>
              <a:t>Load balancers for maintenance</a:t>
            </a:r>
            <a:endParaRPr lang="en-US" sz="4400" b="0" strike="noStrike" spc="-1">
              <a:solidFill>
                <a:srgbClr val="000000"/>
              </a:solidFill>
              <a:latin typeface="Tahoma"/>
            </a:endParaRPr>
          </a:p>
        </p:txBody>
      </p:sp>
      <p:sp>
        <p:nvSpPr>
          <p:cNvPr id="343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Using a load balancer, can seamlessly take instances offline and update them, then bring them back on line</a:t>
            </a: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Can use to scale by adding more instances</a:t>
            </a: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Can load balance over regions</a:t>
            </a: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Protects the machines from public exposure</a:t>
            </a: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Offload SSL</a:t>
            </a:r>
          </a:p>
        </p:txBody>
      </p:sp>
      <p:sp>
        <p:nvSpPr>
          <p:cNvPr id="344" name="TextShape 3"/>
          <p:cNvSpPr txBox="1"/>
          <p:nvPr/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endParaRPr lang="en-AU" sz="2400" b="0" strike="noStrike" spc="-1">
              <a:latin typeface="Times New Roman"/>
            </a:endParaRPr>
          </a:p>
        </p:txBody>
      </p:sp>
      <p:sp>
        <p:nvSpPr>
          <p:cNvPr id="345" name="TextShape 4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  <a:spcBef>
                <a:spcPts val="241"/>
              </a:spcBef>
            </a:pPr>
            <a:fld id="{054FE012-969B-4957-BFB5-C34F3DA58A18}" type="slidenum">
              <a:rPr lang="en-GB" sz="1200" b="0" strike="noStrike" spc="-1">
                <a:solidFill>
                  <a:srgbClr val="8B8B8B"/>
                </a:solidFill>
                <a:latin typeface="Tahoma"/>
              </a:rPr>
              <a:t>37</a:t>
            </a:fld>
            <a:endParaRPr lang="en-AU" sz="1200" b="0" strike="noStrike" spc="-1">
              <a:latin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Shape 1"/>
          <p:cNvSpPr txBox="1"/>
          <p:nvPr/>
        </p:nvSpPr>
        <p:spPr>
          <a:xfrm>
            <a:off x="750960" y="326880"/>
            <a:ext cx="10923480" cy="8218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b="0" strike="noStrike" spc="-1">
                <a:solidFill>
                  <a:srgbClr val="000000"/>
                </a:solidFill>
                <a:latin typeface="Calibri Light"/>
              </a:rPr>
              <a:t>TCP/IP Addressing</a:t>
            </a:r>
            <a:endParaRPr lang="en-US" sz="2800" b="0" strike="noStrike" spc="-1">
              <a:solidFill>
                <a:srgbClr val="000000"/>
              </a:solidFill>
              <a:latin typeface="Tahoma"/>
            </a:endParaRPr>
          </a:p>
        </p:txBody>
      </p:sp>
      <p:sp>
        <p:nvSpPr>
          <p:cNvPr id="145" name="TextShape 2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  <a:spcBef>
                <a:spcPts val="241"/>
              </a:spcBef>
            </a:pPr>
            <a:fld id="{69424629-809B-4847-92A5-88A07419ED68}" type="slidenum">
              <a:rPr lang="en-GB" sz="1200" b="0" strike="noStrike" spc="-1">
                <a:solidFill>
                  <a:srgbClr val="8B8B8B"/>
                </a:solidFill>
                <a:latin typeface="Tahoma"/>
              </a:rPr>
              <a:t>4</a:t>
            </a:fld>
            <a:endParaRPr lang="en-AU" sz="1200" b="0" strike="noStrike" spc="-1">
              <a:latin typeface="Times New Roman"/>
            </a:endParaRPr>
          </a:p>
        </p:txBody>
      </p:sp>
      <p:sp>
        <p:nvSpPr>
          <p:cNvPr id="146" name="TextShape 3"/>
          <p:cNvSpPr txBox="1"/>
          <p:nvPr/>
        </p:nvSpPr>
        <p:spPr>
          <a:xfrm>
            <a:off x="750960" y="1148760"/>
            <a:ext cx="10604880" cy="501480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AU" sz="2800" b="0" strike="noStrike" spc="-1">
                <a:solidFill>
                  <a:srgbClr val="000000"/>
                </a:solidFill>
                <a:latin typeface="Calibri"/>
              </a:rPr>
              <a:t>IPv4 (where IP is used it implies IPv4) address is made up of 4 bytes and represented as: </a:t>
            </a: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AU" sz="2400" b="0" strike="noStrike" spc="-1">
                <a:solidFill>
                  <a:srgbClr val="000000"/>
                </a:solidFill>
                <a:latin typeface="Calibri"/>
              </a:rPr>
              <a:t>nnn.nnn.nnn.nnn</a:t>
            </a:r>
            <a:endParaRPr lang="en-US" sz="2400" b="0" strike="noStrike" spc="-1">
              <a:solidFill>
                <a:srgbClr val="000000"/>
              </a:solidFill>
              <a:latin typeface="Calibri"/>
            </a:endParaRP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AU" sz="2400" b="0" strike="noStrike" spc="-1">
                <a:solidFill>
                  <a:srgbClr val="000000"/>
                </a:solidFill>
                <a:latin typeface="Calibri"/>
              </a:rPr>
              <a:t>130.95.172.57 (</a:t>
            </a:r>
            <a:r>
              <a:rPr lang="en-AU" sz="2400" b="0" u="sng" strike="noStrike" spc="-1">
                <a:solidFill>
                  <a:srgbClr val="0563C1"/>
                </a:solidFill>
                <a:uFillTx/>
                <a:latin typeface="Calibri"/>
                <a:hlinkClick r:id="rId3"/>
              </a:rPr>
              <a:t>www.csse.uwa.edu.au</a:t>
            </a:r>
            <a:r>
              <a:rPr lang="en-AU" sz="2400" b="0" strike="noStrike" spc="-1">
                <a:solidFill>
                  <a:srgbClr val="000000"/>
                </a:solidFill>
                <a:latin typeface="Calibri"/>
              </a:rPr>
              <a:t>)</a:t>
            </a:r>
            <a:endParaRPr lang="en-US" sz="2400" b="0" strike="noStrike" spc="-1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AU" sz="2800" b="0" strike="noStrike" spc="-1">
                <a:solidFill>
                  <a:srgbClr val="000000"/>
                </a:solidFill>
                <a:latin typeface="Calibri"/>
              </a:rPr>
              <a:t>Translation between name and IP address done by Domain Name System (DNS)</a:t>
            </a: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Specific ranges of IP addresses reserved as </a:t>
            </a:r>
            <a:r>
              <a:rPr lang="en-US" sz="2800" b="1" i="1" strike="noStrike" spc="-1">
                <a:solidFill>
                  <a:srgbClr val="000000"/>
                </a:solidFill>
                <a:latin typeface="Calibri"/>
              </a:rPr>
              <a:t>Private Addresses</a:t>
            </a: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:</a:t>
            </a: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graphicFrame>
        <p:nvGraphicFramePr>
          <p:cNvPr id="147" name="Table 4"/>
          <p:cNvGraphicFramePr/>
          <p:nvPr/>
        </p:nvGraphicFramePr>
        <p:xfrm>
          <a:off x="2468160" y="4285440"/>
          <a:ext cx="6945120" cy="2252880"/>
        </p:xfrm>
        <a:graphic>
          <a:graphicData uri="http://schemas.openxmlformats.org/drawingml/2006/table">
            <a:tbl>
              <a:tblPr/>
              <a:tblGrid>
                <a:gridCol w="129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154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620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8456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199"/>
                        </a:spcBef>
                        <a:spcAft>
                          <a:spcPts val="1199"/>
                        </a:spcAft>
                      </a:pPr>
                      <a:r>
                        <a:rPr lang="en-GB" sz="1000" b="0" strike="noStrike" spc="-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</a:rPr>
                        <a:t>RFC1918 name</a:t>
                      </a:r>
                      <a:endParaRPr lang="en-AU" sz="1000" b="0" strike="noStrike" spc="-1"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199"/>
                        </a:spcBef>
                        <a:spcAft>
                          <a:spcPts val="1199"/>
                        </a:spcAft>
                      </a:pPr>
                      <a:r>
                        <a:rPr lang="en-GB" sz="1000" b="0" strike="noStrike" spc="-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</a:rPr>
                        <a:t>IP address range</a:t>
                      </a:r>
                      <a:endParaRPr lang="en-AU" sz="1000" b="0" strike="noStrike" spc="-1"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199"/>
                        </a:spcBef>
                        <a:spcAft>
                          <a:spcPts val="1199"/>
                        </a:spcAft>
                      </a:pPr>
                      <a:r>
                        <a:rPr lang="en-GB" sz="1000" b="0" strike="noStrike" spc="-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</a:rPr>
                        <a:t>Number of addresses</a:t>
                      </a:r>
                      <a:endParaRPr lang="en-AU" sz="1000" b="0" strike="noStrike" spc="-1"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199"/>
                        </a:spcBef>
                        <a:spcAft>
                          <a:spcPts val="1199"/>
                        </a:spcAft>
                      </a:pPr>
                      <a:r>
                        <a:rPr lang="en-GB" sz="1000" b="0" strike="noStrike" spc="-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</a:rPr>
                        <a:t>Largest CIDR block (subnet mask)</a:t>
                      </a:r>
                      <a:endParaRPr lang="en-AU" sz="1000" b="0" strike="noStrike" spc="-1"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964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1199"/>
                        </a:spcBef>
                        <a:spcAft>
                          <a:spcPts val="1199"/>
                        </a:spcAft>
                      </a:pPr>
                      <a:r>
                        <a:rPr lang="en-GB" sz="1000" b="0" strike="noStrike" spc="-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</a:rPr>
                        <a:t>24-bit block</a:t>
                      </a:r>
                      <a:endParaRPr lang="en-AU" sz="1000" b="0" strike="noStrike" spc="-1"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1199"/>
                        </a:spcBef>
                        <a:spcAft>
                          <a:spcPts val="1199"/>
                        </a:spcAft>
                      </a:pPr>
                      <a:r>
                        <a:rPr lang="en-GB" sz="1000" b="0" strike="noStrike" spc="-1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</a:rPr>
                        <a:t>10.0.0.0 – 10.255.255.255</a:t>
                      </a:r>
                      <a:endParaRPr lang="en-AU" sz="1000" b="0" strike="noStrike" spc="-1"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1199"/>
                        </a:spcBef>
                        <a:spcAft>
                          <a:spcPts val="1199"/>
                        </a:spcAft>
                      </a:pPr>
                      <a:r>
                        <a:rPr lang="en-GB" sz="1000" b="0" strike="noStrike" spc="-1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</a:rPr>
                        <a:t>16,777,216</a:t>
                      </a:r>
                      <a:endParaRPr lang="en-AU" sz="1000" b="0" strike="noStrike" spc="-1"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1199"/>
                        </a:spcBef>
                        <a:spcAft>
                          <a:spcPts val="1199"/>
                        </a:spcAft>
                      </a:pPr>
                      <a:r>
                        <a:rPr lang="en-GB" sz="1000" b="0" strike="noStrike" spc="-1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</a:rPr>
                        <a:t>10.0.0.0/8 (255.0.0.0)</a:t>
                      </a:r>
                      <a:endParaRPr lang="en-AU" sz="1000" b="0" strike="noStrike" spc="-1"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712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1199"/>
                        </a:spcBef>
                        <a:spcAft>
                          <a:spcPts val="1199"/>
                        </a:spcAft>
                      </a:pPr>
                      <a:r>
                        <a:rPr lang="en-GB" sz="1000" b="0" strike="noStrike" spc="-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</a:rPr>
                        <a:t>20-bit block</a:t>
                      </a:r>
                      <a:endParaRPr lang="en-AU" sz="1000" b="0" strike="noStrike" spc="-1"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1199"/>
                        </a:spcBef>
                        <a:spcAft>
                          <a:spcPts val="1199"/>
                        </a:spcAft>
                      </a:pPr>
                      <a:r>
                        <a:rPr lang="en-GB" sz="1000" b="0" strike="noStrike" spc="-1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</a:rPr>
                        <a:t>172.16.0.0 – 172.31.255.255</a:t>
                      </a:r>
                      <a:endParaRPr lang="en-AU" sz="1000" b="0" strike="noStrike" spc="-1"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1199"/>
                        </a:spcBef>
                        <a:spcAft>
                          <a:spcPts val="1199"/>
                        </a:spcAft>
                      </a:pPr>
                      <a:r>
                        <a:rPr lang="en-GB" sz="1000" b="0" strike="noStrike" spc="-1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</a:rPr>
                        <a:t>1,048,576</a:t>
                      </a:r>
                      <a:endParaRPr lang="en-AU" sz="1000" b="0" strike="noStrike" spc="-1"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1199"/>
                        </a:spcBef>
                        <a:spcAft>
                          <a:spcPts val="1199"/>
                        </a:spcAft>
                      </a:pPr>
                      <a:r>
                        <a:rPr lang="en-GB" sz="1000" b="0" strike="noStrike" spc="-1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</a:rPr>
                        <a:t>172.16.0.0/12 (255.240.0.0)</a:t>
                      </a:r>
                      <a:endParaRPr lang="en-AU" sz="1000" b="0" strike="noStrike" spc="-1"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232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1199"/>
                        </a:spcBef>
                        <a:spcAft>
                          <a:spcPts val="1199"/>
                        </a:spcAft>
                      </a:pPr>
                      <a:r>
                        <a:rPr lang="en-GB" sz="1000" b="0" strike="noStrike" spc="-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</a:rPr>
                        <a:t>16-bit block</a:t>
                      </a:r>
                      <a:endParaRPr lang="en-AU" sz="1000" b="0" strike="noStrike" spc="-1"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1199"/>
                        </a:spcBef>
                        <a:spcAft>
                          <a:spcPts val="1199"/>
                        </a:spcAft>
                      </a:pPr>
                      <a:r>
                        <a:rPr lang="en-GB" sz="1000" b="0" strike="noStrike" spc="-1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</a:rPr>
                        <a:t>192.168.0.0 – 192.168.255.255</a:t>
                      </a:r>
                      <a:endParaRPr lang="en-AU" sz="1000" b="0" strike="noStrike" spc="-1"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1199"/>
                        </a:spcBef>
                        <a:spcAft>
                          <a:spcPts val="1199"/>
                        </a:spcAft>
                      </a:pPr>
                      <a:r>
                        <a:rPr lang="en-GB" sz="1000" b="0" strike="noStrike" spc="-1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</a:rPr>
                        <a:t>65,536</a:t>
                      </a:r>
                      <a:endParaRPr lang="en-AU" sz="1000" b="0" strike="noStrike" spc="-1"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1199"/>
                        </a:spcBef>
                        <a:spcAft>
                          <a:spcPts val="1199"/>
                        </a:spcAft>
                      </a:pPr>
                      <a:r>
                        <a:rPr lang="en-GB" sz="1000" b="0" strike="noStrike" spc="-1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</a:rPr>
                        <a:t>192.168.0.0/16 (255.255.0.0)</a:t>
                      </a:r>
                      <a:endParaRPr lang="en-AU" sz="1000" b="0" strike="noStrike" spc="-1"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924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1199"/>
                        </a:spcBef>
                        <a:spcAft>
                          <a:spcPts val="1199"/>
                        </a:spcAft>
                      </a:pPr>
                      <a:r>
                        <a:rPr lang="en-GB" sz="1000" b="0" strike="noStrike" spc="-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</a:rPr>
                        <a:t>Carrier-Grade NAT</a:t>
                      </a:r>
                      <a:endParaRPr lang="en-AU" sz="1000" b="0" strike="noStrike" spc="-1"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1199"/>
                        </a:spcBef>
                        <a:spcAft>
                          <a:spcPts val="1199"/>
                        </a:spcAft>
                      </a:pPr>
                      <a:r>
                        <a:rPr lang="en-AU" sz="1000" b="0" strike="noStrike" spc="-1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</a:rPr>
                        <a:t>100.64.0.0</a:t>
                      </a: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</a:rPr>
                        <a:t> – 100.127.255.255</a:t>
                      </a:r>
                      <a:endParaRPr lang="en-AU" sz="1000" b="0" strike="noStrike" spc="-1"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1199"/>
                        </a:spcBef>
                        <a:spcAft>
                          <a:spcPts val="1199"/>
                        </a:spcAft>
                      </a:pPr>
                      <a:r>
                        <a:rPr lang="en-GB" sz="1000" b="0" strike="noStrike" spc="-1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</a:rPr>
                        <a:t>4,194,304</a:t>
                      </a:r>
                      <a:endParaRPr lang="en-AU" sz="1000" b="0" strike="noStrike" spc="-1"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1199"/>
                        </a:spcBef>
                        <a:spcAft>
                          <a:spcPts val="1199"/>
                        </a:spcAft>
                      </a:pPr>
                      <a:r>
                        <a:rPr lang="en-AU" sz="1000" b="0" strike="noStrike" spc="-1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</a:rPr>
                        <a:t>100.64.0.0/10</a:t>
                      </a: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latin typeface="Century Gothic"/>
                          <a:ea typeface="Century Gothic"/>
                        </a:rPr>
                        <a:t> (255.192.0.0)</a:t>
                      </a:r>
                      <a:endParaRPr lang="en-AU" sz="1000" b="0" strike="noStrike" spc="-1"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latin typeface="Calibri Light"/>
              </a:rPr>
              <a:t>Networks and Hosts</a:t>
            </a:r>
            <a:endParaRPr lang="en-US" sz="4400" b="0" strike="noStrike" spc="-1">
              <a:solidFill>
                <a:srgbClr val="000000"/>
              </a:solidFill>
              <a:latin typeface="Tahoma"/>
            </a:endParaRPr>
          </a:p>
        </p:txBody>
      </p:sp>
      <p:sp>
        <p:nvSpPr>
          <p:cNvPr id="149" name="TextShape 2"/>
          <p:cNvSpPr txBox="1"/>
          <p:nvPr/>
        </p:nvSpPr>
        <p:spPr>
          <a:xfrm>
            <a:off x="838080" y="162900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92500" lnSpcReduction="10000"/>
          </a:bodyPr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To route a TCP/IP packet on the Internet, need to know its destination</a:t>
            </a: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Determined by its network address and host address on that network</a:t>
            </a: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Configuration of network interface is done with an IP address and Subnet mask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AU" sz="2400" b="0" strike="noStrike" spc="-1">
                <a:solidFill>
                  <a:srgbClr val="000000"/>
                </a:solidFill>
                <a:latin typeface="Calibri"/>
              </a:rPr>
              <a:t>130.95.172.57 with Mask 255.255.255.0 </a:t>
            </a:r>
            <a:endParaRPr lang="en-US" sz="2400" b="0" strike="noStrike" spc="-1">
              <a:solidFill>
                <a:srgbClr val="000000"/>
              </a:solidFill>
              <a:latin typeface="Calibri"/>
            </a:endParaRP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AU" sz="2400" b="0" strike="noStrike" spc="-1">
                <a:solidFill>
                  <a:srgbClr val="000000"/>
                </a:solidFill>
                <a:latin typeface="Calibri"/>
              </a:rPr>
              <a:t>Network address is 130.95.172.57 AND 255.255.255.0 </a:t>
            </a:r>
            <a:r>
              <a:rPr lang="en-AU" sz="2400" b="0" strike="noStrike" spc="-1">
                <a:solidFill>
                  <a:srgbClr val="000000"/>
                </a:solidFill>
                <a:latin typeface="Wingdings"/>
              </a:rPr>
              <a:t></a:t>
            </a:r>
            <a:r>
              <a:rPr lang="en-AU" sz="2400" b="0" strike="noStrike" spc="-1">
                <a:solidFill>
                  <a:srgbClr val="000000"/>
                </a:solidFill>
                <a:latin typeface="Calibri"/>
              </a:rPr>
              <a:t> 130.95.172.0</a:t>
            </a:r>
            <a:endParaRPr lang="en-US" sz="2400" b="0" strike="noStrike" spc="-1">
              <a:solidFill>
                <a:srgbClr val="000000"/>
              </a:solidFill>
              <a:latin typeface="Calibri"/>
            </a:endParaRP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AU" sz="2400" b="0" strike="noStrike" spc="-1">
                <a:solidFill>
                  <a:srgbClr val="000000"/>
                </a:solidFill>
                <a:latin typeface="Calibri"/>
              </a:rPr>
              <a:t>Host address is 130.95.172.57 AND complement of 255.255.255.0</a:t>
            </a:r>
            <a:endParaRPr lang="en-US" sz="2400" b="0" strike="noStrike" spc="-1">
              <a:solidFill>
                <a:srgbClr val="000000"/>
              </a:solidFill>
              <a:latin typeface="Calibri"/>
            </a:endParaRPr>
          </a:p>
          <a:p>
            <a:pPr marL="1143000" lvl="2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AU" sz="2000" b="0" strike="noStrike" spc="-1">
                <a:solidFill>
                  <a:srgbClr val="000000"/>
                </a:solidFill>
                <a:latin typeface="Calibri"/>
              </a:rPr>
              <a:t>130.95.172.57 AND 0.0.0.255 </a:t>
            </a:r>
            <a:r>
              <a:rPr lang="en-AU" sz="2000" b="0" strike="noStrike" spc="-1">
                <a:solidFill>
                  <a:srgbClr val="000000"/>
                </a:solidFill>
                <a:latin typeface="Wingdings"/>
              </a:rPr>
              <a:t></a:t>
            </a:r>
            <a:r>
              <a:rPr lang="en-AU" sz="2000" b="0" strike="noStrike" spc="-1">
                <a:solidFill>
                  <a:srgbClr val="000000"/>
                </a:solidFill>
                <a:latin typeface="Calibri"/>
              </a:rPr>
              <a:t> 0.0.0.57</a:t>
            </a:r>
            <a:endParaRPr lang="en-US" sz="2000" b="0" strike="noStrike" spc="-1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AU" sz="2800" b="0" strike="noStrike" spc="-1">
                <a:solidFill>
                  <a:srgbClr val="000000"/>
                </a:solidFill>
                <a:latin typeface="Calibri"/>
              </a:rPr>
              <a:t>Network addressing is done using Classless Inter-Domain Routing (CIDR)</a:t>
            </a: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AU" sz="2800" b="0" strike="noStrike" spc="-1">
                <a:solidFill>
                  <a:srgbClr val="000000"/>
                </a:solidFill>
                <a:latin typeface="Calibri"/>
              </a:rPr>
              <a:t>Special addresses: First address is </a:t>
            </a:r>
            <a:r>
              <a:rPr lang="en-AU" sz="2800" b="1" strike="noStrike" spc="-1">
                <a:solidFill>
                  <a:srgbClr val="000000"/>
                </a:solidFill>
                <a:latin typeface="Calibri"/>
              </a:rPr>
              <a:t>network address (e.g. 130.95.172.0)</a:t>
            </a:r>
            <a:r>
              <a:rPr lang="en-AU" sz="2800" b="0" strike="noStrike" spc="-1">
                <a:solidFill>
                  <a:srgbClr val="000000"/>
                </a:solidFill>
                <a:latin typeface="Calibri"/>
              </a:rPr>
              <a:t>, Last address is </a:t>
            </a:r>
            <a:r>
              <a:rPr lang="en-AU" sz="2800" b="1" strike="noStrike" spc="-1">
                <a:solidFill>
                  <a:srgbClr val="000000"/>
                </a:solidFill>
                <a:latin typeface="Calibri"/>
              </a:rPr>
              <a:t>broadcast (all hosts) address (130.95.172.255)</a:t>
            </a: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Shape 1"/>
          <p:cNvSpPr txBox="1"/>
          <p:nvPr/>
        </p:nvSpPr>
        <p:spPr>
          <a:xfrm>
            <a:off x="955080" y="165240"/>
            <a:ext cx="7301160" cy="128052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b="0" strike="noStrike" spc="-1">
                <a:solidFill>
                  <a:srgbClr val="000000"/>
                </a:solidFill>
                <a:latin typeface="Calibri Light"/>
              </a:rPr>
              <a:t>CIDR Examples</a:t>
            </a:r>
            <a:endParaRPr lang="en-US" sz="2800" b="0" strike="noStrike" spc="-1">
              <a:solidFill>
                <a:srgbClr val="000000"/>
              </a:solidFill>
              <a:latin typeface="Tahoma"/>
            </a:endParaRPr>
          </a:p>
        </p:txBody>
      </p:sp>
      <p:sp>
        <p:nvSpPr>
          <p:cNvPr id="151" name="TextShape 2"/>
          <p:cNvSpPr txBox="1"/>
          <p:nvPr/>
        </p:nvSpPr>
        <p:spPr>
          <a:xfrm>
            <a:off x="955080" y="1446120"/>
            <a:ext cx="10398240" cy="486684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CIDR allows us to subnet IP addresses for: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performance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administration e.g. An organisation is given a subnet:</a:t>
            </a:r>
          </a:p>
          <a:p>
            <a:pPr marL="1143000" lvl="2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pt-BR" sz="2000" b="0" strike="noStrike" spc="-1">
                <a:solidFill>
                  <a:srgbClr val="000000"/>
                </a:solidFill>
                <a:latin typeface="Calibri"/>
              </a:rPr>
              <a:t>130.95.141.192 Netmask: 255.255.255.192 </a:t>
            </a:r>
            <a:endParaRPr lang="en-US" sz="2000" b="0" strike="noStrike" spc="-1">
              <a:solidFill>
                <a:srgbClr val="000000"/>
              </a:solidFill>
              <a:latin typeface="Calibri"/>
            </a:endParaRPr>
          </a:p>
          <a:p>
            <a:pPr marL="1143000" lvl="2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pt-BR" sz="2000" b="0" strike="noStrike" spc="-1">
                <a:solidFill>
                  <a:srgbClr val="000000"/>
                </a:solidFill>
                <a:latin typeface="Calibri"/>
              </a:rPr>
              <a:t>192 is 1100 0000</a:t>
            </a:r>
            <a:endParaRPr lang="en-US" sz="2000" b="0" strike="noStrike" spc="-1">
              <a:solidFill>
                <a:srgbClr val="000000"/>
              </a:solidFill>
              <a:latin typeface="Calibri"/>
            </a:endParaRPr>
          </a:p>
          <a:p>
            <a:pPr marL="1143000" lvl="2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pt-BR" sz="2000" b="0" strike="noStrike" spc="-1">
                <a:solidFill>
                  <a:srgbClr val="000000"/>
                </a:solidFill>
                <a:latin typeface="Calibri"/>
              </a:rPr>
              <a:t>This works out as 130.95.141.192/26 = 64 hosts</a:t>
            </a:r>
            <a:endParaRPr lang="en-US" sz="2000" b="0" strike="noStrike" spc="-1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endParaRPr lang="en-US" sz="20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extShape 1"/>
          <p:cNvSpPr txBox="1"/>
          <p:nvPr/>
        </p:nvSpPr>
        <p:spPr>
          <a:xfrm>
            <a:off x="955080" y="165240"/>
            <a:ext cx="7301160" cy="128052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b="0" strike="noStrike" spc="-1">
                <a:solidFill>
                  <a:srgbClr val="000000"/>
                </a:solidFill>
                <a:latin typeface="Calibri Light"/>
              </a:rPr>
              <a:t>CIDR Examples</a:t>
            </a:r>
            <a:endParaRPr lang="en-US" sz="2800" b="0" strike="noStrike" spc="-1">
              <a:solidFill>
                <a:srgbClr val="000000"/>
              </a:solidFill>
              <a:latin typeface="Tahoma"/>
            </a:endParaRPr>
          </a:p>
        </p:txBody>
      </p:sp>
      <p:sp>
        <p:nvSpPr>
          <p:cNvPr id="153" name="TextShape 2"/>
          <p:cNvSpPr txBox="1"/>
          <p:nvPr/>
        </p:nvSpPr>
        <p:spPr>
          <a:xfrm>
            <a:off x="955080" y="1446120"/>
            <a:ext cx="10398240" cy="4866840"/>
          </a:xfrm>
          <a:prstGeom prst="rect">
            <a:avLst/>
          </a:prstGeom>
          <a:noFill/>
          <a:ln>
            <a:noFill/>
          </a:ln>
        </p:spPr>
        <p:txBody>
          <a:bodyPr>
            <a:normAutofit lnSpcReduction="10000"/>
          </a:bodyPr>
          <a:lstStyle/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hr-HR" sz="2400" b="0" strike="noStrike" spc="-1">
                <a:solidFill>
                  <a:srgbClr val="000000"/>
                </a:solidFill>
                <a:latin typeface="Calibri"/>
              </a:rPr>
              <a:t>A: 172.16.17.30/20 </a:t>
            </a:r>
            <a:endParaRPr lang="en-US" sz="2400" b="0" strike="noStrike" spc="-1">
              <a:solidFill>
                <a:srgbClr val="000000"/>
              </a:solidFill>
              <a:latin typeface="Calibri"/>
            </a:endParaRP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hr-HR" sz="2400" b="0" strike="noStrike" spc="-1">
                <a:solidFill>
                  <a:srgbClr val="000000"/>
                </a:solidFill>
                <a:latin typeface="Calibri"/>
              </a:rPr>
              <a:t>B: 172.16.28.15/20</a:t>
            </a:r>
            <a:endParaRPr lang="en-US" sz="2400" b="0" strike="noStrike" spc="-1">
              <a:solidFill>
                <a:srgbClr val="000000"/>
              </a:solidFill>
              <a:latin typeface="Calibri"/>
            </a:endParaRP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Are they on the same subnet? Need to work out the fist and last address of that subnet and then see if B is in it.</a:t>
            </a:r>
          </a:p>
          <a:p>
            <a:pPr marL="1143000" lvl="2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First address is done using a bitwise AND on the address and subnet mask</a:t>
            </a:r>
          </a:p>
          <a:p>
            <a:pPr marL="914400">
              <a:lnSpc>
                <a:spcPct val="90000"/>
              </a:lnSpc>
              <a:spcBef>
                <a:spcPts val="499"/>
              </a:spcBef>
              <a:tabLst>
                <a:tab pos="0" algn="l"/>
              </a:tabLst>
            </a:pPr>
            <a:endParaRPr lang="en-US" sz="2000" b="0" strike="noStrike" spc="-1">
              <a:solidFill>
                <a:srgbClr val="000000"/>
              </a:solidFill>
              <a:latin typeface="Calibri"/>
            </a:endParaRPr>
          </a:p>
          <a:p>
            <a:pPr marL="457200">
              <a:lnSpc>
                <a:spcPct val="90000"/>
              </a:lnSpc>
              <a:spcBef>
                <a:spcPts val="499"/>
              </a:spcBef>
              <a:tabLst>
                <a:tab pos="0" algn="l"/>
              </a:tabLst>
            </a:pPr>
            <a:r>
              <a:rPr lang="en-US" sz="1100" b="0" strike="noStrike" spc="-1">
                <a:solidFill>
                  <a:srgbClr val="000000"/>
                </a:solidFill>
                <a:latin typeface="Courier New"/>
                <a:ea typeface="Courier New"/>
              </a:rPr>
              <a:t>172.16.17.30 - 	10101100.00010000.00010001.00011110 </a:t>
            </a:r>
            <a:endParaRPr lang="en-US" sz="1100" b="0" strike="noStrike" spc="-1">
              <a:solidFill>
                <a:srgbClr val="000000"/>
              </a:solidFill>
              <a:latin typeface="Calibri"/>
            </a:endParaRPr>
          </a:p>
          <a:p>
            <a:pPr marL="457200">
              <a:lnSpc>
                <a:spcPct val="90000"/>
              </a:lnSpc>
              <a:spcBef>
                <a:spcPts val="499"/>
              </a:spcBef>
              <a:tabLst>
                <a:tab pos="0" algn="l"/>
              </a:tabLst>
            </a:pPr>
            <a:r>
              <a:rPr lang="en-US" sz="1100" b="0" strike="noStrike" spc="-1">
                <a:solidFill>
                  <a:srgbClr val="000000"/>
                </a:solidFill>
                <a:latin typeface="Courier New"/>
                <a:ea typeface="Courier New"/>
              </a:rPr>
              <a:t>255.255.240.0 - 	11111111.11111111.11110000.00000000 </a:t>
            </a:r>
            <a:endParaRPr lang="en-US" sz="1100" b="0" strike="noStrike" spc="-1">
              <a:solidFill>
                <a:srgbClr val="000000"/>
              </a:solidFill>
              <a:latin typeface="Calibri"/>
            </a:endParaRPr>
          </a:p>
          <a:p>
            <a:pPr marL="457200">
              <a:lnSpc>
                <a:spcPct val="90000"/>
              </a:lnSpc>
              <a:spcBef>
                <a:spcPts val="499"/>
              </a:spcBef>
              <a:tabLst>
                <a:tab pos="0" algn="l"/>
              </a:tabLst>
            </a:pPr>
            <a:r>
              <a:rPr lang="en-US" sz="1100" b="0" strike="noStrike" spc="-1">
                <a:solidFill>
                  <a:srgbClr val="000000"/>
                </a:solidFill>
                <a:latin typeface="Courier New"/>
                <a:ea typeface="Courier New"/>
              </a:rPr>
              <a:t>		-----------------|AND|------------- </a:t>
            </a:r>
            <a:endParaRPr lang="en-US" sz="1100" b="0" strike="noStrike" spc="-1">
              <a:solidFill>
                <a:srgbClr val="000000"/>
              </a:solidFill>
              <a:latin typeface="Calibri"/>
            </a:endParaRPr>
          </a:p>
          <a:p>
            <a:pPr marL="457200">
              <a:lnSpc>
                <a:spcPct val="90000"/>
              </a:lnSpc>
              <a:spcBef>
                <a:spcPts val="499"/>
              </a:spcBef>
              <a:tabLst>
                <a:tab pos="0" algn="l"/>
              </a:tabLst>
            </a:pPr>
            <a:r>
              <a:rPr lang="en-US" sz="1100" b="0" strike="noStrike" spc="-1">
                <a:solidFill>
                  <a:srgbClr val="000000"/>
                </a:solidFill>
                <a:latin typeface="Courier New"/>
                <a:ea typeface="Courier New"/>
              </a:rPr>
              <a:t>subnet = 	10101100.00010000.00010000.00000000 = </a:t>
            </a:r>
            <a:r>
              <a:rPr lang="en-US" sz="1100" b="1" strike="noStrike" spc="-1">
                <a:solidFill>
                  <a:srgbClr val="000000"/>
                </a:solidFill>
                <a:latin typeface="Courier New"/>
                <a:ea typeface="Courier New"/>
              </a:rPr>
              <a:t>172.16.16.0</a:t>
            </a:r>
            <a:endParaRPr lang="en-US" sz="1100" b="0" strike="noStrike" spc="-1">
              <a:solidFill>
                <a:srgbClr val="000000"/>
              </a:solidFill>
              <a:latin typeface="Calibri"/>
            </a:endParaRPr>
          </a:p>
          <a:p>
            <a:pPr marL="457200">
              <a:lnSpc>
                <a:spcPct val="90000"/>
              </a:lnSpc>
              <a:spcBef>
                <a:spcPts val="499"/>
              </a:spcBef>
              <a:tabLst>
                <a:tab pos="0" algn="l"/>
              </a:tabLst>
            </a:pPr>
            <a:endParaRPr lang="en-US" sz="1100" b="0" strike="noStrike" spc="-1">
              <a:solidFill>
                <a:srgbClr val="000000"/>
              </a:solidFill>
              <a:latin typeface="Calibri"/>
            </a:endParaRPr>
          </a:p>
          <a:p>
            <a:pPr marL="1143000" lvl="2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Courier New"/>
              </a:rPr>
              <a:t>Last address is done using a bitwise OR on the address and the complement of the  mask</a:t>
            </a:r>
            <a:endParaRPr lang="en-US" sz="2000" b="0" strike="noStrike" spc="-1">
              <a:solidFill>
                <a:srgbClr val="000000"/>
              </a:solidFill>
              <a:latin typeface="Calibri"/>
            </a:endParaRPr>
          </a:p>
          <a:p>
            <a:pPr marL="914400">
              <a:lnSpc>
                <a:spcPct val="90000"/>
              </a:lnSpc>
              <a:spcBef>
                <a:spcPts val="499"/>
              </a:spcBef>
              <a:tabLst>
                <a:tab pos="0" algn="l"/>
              </a:tabLst>
            </a:pPr>
            <a:endParaRPr lang="en-US" sz="2000" b="0" strike="noStrike" spc="-1">
              <a:solidFill>
                <a:srgbClr val="000000"/>
              </a:solidFill>
              <a:latin typeface="Calibri"/>
            </a:endParaRPr>
          </a:p>
          <a:p>
            <a:pPr marL="457200">
              <a:lnSpc>
                <a:spcPct val="90000"/>
              </a:lnSpc>
              <a:spcBef>
                <a:spcPts val="499"/>
              </a:spcBef>
              <a:tabLst>
                <a:tab pos="0" algn="l"/>
              </a:tabLst>
            </a:pPr>
            <a:r>
              <a:rPr lang="en-US" sz="1100" b="0" strike="noStrike" spc="-1">
                <a:solidFill>
                  <a:srgbClr val="000000"/>
                </a:solidFill>
                <a:latin typeface="Courier New"/>
                <a:ea typeface="Courier New"/>
              </a:rPr>
              <a:t>172.16.17.30 - 	10101100.00010000.00010001.00011110 </a:t>
            </a:r>
            <a:endParaRPr lang="en-US" sz="1100" b="0" strike="noStrike" spc="-1">
              <a:solidFill>
                <a:srgbClr val="000000"/>
              </a:solidFill>
              <a:latin typeface="Calibri"/>
            </a:endParaRPr>
          </a:p>
          <a:p>
            <a:pPr marL="457200">
              <a:lnSpc>
                <a:spcPct val="90000"/>
              </a:lnSpc>
              <a:spcBef>
                <a:spcPts val="499"/>
              </a:spcBef>
              <a:tabLst>
                <a:tab pos="0" algn="l"/>
              </a:tabLst>
            </a:pPr>
            <a:r>
              <a:rPr lang="en-US" sz="1100" b="0" strike="noStrike" spc="-1">
                <a:solidFill>
                  <a:srgbClr val="000000"/>
                </a:solidFill>
                <a:latin typeface="Courier New"/>
                <a:ea typeface="Courier New"/>
              </a:rPr>
              <a:t>255.255.240.0 - 	00000000.00000000.00001111.11111111 </a:t>
            </a:r>
            <a:endParaRPr lang="en-US" sz="1100" b="0" strike="noStrike" spc="-1">
              <a:solidFill>
                <a:srgbClr val="000000"/>
              </a:solidFill>
              <a:latin typeface="Calibri"/>
            </a:endParaRPr>
          </a:p>
          <a:p>
            <a:pPr marL="457200">
              <a:lnSpc>
                <a:spcPct val="90000"/>
              </a:lnSpc>
              <a:spcBef>
                <a:spcPts val="499"/>
              </a:spcBef>
              <a:tabLst>
                <a:tab pos="0" algn="l"/>
              </a:tabLst>
            </a:pPr>
            <a:r>
              <a:rPr lang="en-US" sz="1100" b="0" strike="noStrike" spc="-1">
                <a:solidFill>
                  <a:srgbClr val="000000"/>
                </a:solidFill>
                <a:latin typeface="Courier New"/>
                <a:ea typeface="Courier New"/>
              </a:rPr>
              <a:t>		-----------------|OR|-------------- </a:t>
            </a:r>
            <a:endParaRPr lang="en-US" sz="1100" b="0" strike="noStrike" spc="-1">
              <a:solidFill>
                <a:srgbClr val="000000"/>
              </a:solidFill>
              <a:latin typeface="Calibri"/>
            </a:endParaRPr>
          </a:p>
          <a:p>
            <a:pPr marL="457200">
              <a:lnSpc>
                <a:spcPct val="90000"/>
              </a:lnSpc>
              <a:spcBef>
                <a:spcPts val="499"/>
              </a:spcBef>
              <a:tabLst>
                <a:tab pos="0" algn="l"/>
              </a:tabLst>
            </a:pPr>
            <a:r>
              <a:rPr lang="en-US" sz="1100" b="0" strike="noStrike" spc="-1">
                <a:solidFill>
                  <a:srgbClr val="000000"/>
                </a:solidFill>
                <a:latin typeface="Courier New"/>
                <a:ea typeface="Courier New"/>
              </a:rPr>
              <a:t>subnet = 	10101100.00010000.00011111.11111111 = </a:t>
            </a:r>
            <a:r>
              <a:rPr lang="en-US" sz="1100" b="1" strike="noStrike" spc="-1">
                <a:solidFill>
                  <a:srgbClr val="000000"/>
                </a:solidFill>
                <a:latin typeface="Courier New"/>
                <a:ea typeface="Courier New"/>
              </a:rPr>
              <a:t>172.16.31.255</a:t>
            </a:r>
            <a:endParaRPr lang="en-US" sz="1100" b="0" strike="noStrike" spc="-1">
              <a:solidFill>
                <a:srgbClr val="000000"/>
              </a:solidFill>
              <a:latin typeface="Calibri"/>
            </a:endParaRPr>
          </a:p>
          <a:p>
            <a:pPr marL="457200">
              <a:lnSpc>
                <a:spcPct val="90000"/>
              </a:lnSpc>
              <a:spcBef>
                <a:spcPts val="499"/>
              </a:spcBef>
              <a:tabLst>
                <a:tab pos="0" algn="l"/>
              </a:tabLst>
            </a:pPr>
            <a:endParaRPr lang="en-US" sz="1100" b="0" strike="noStrike" spc="-1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endParaRPr lang="en-US" sz="11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TextShape 1"/>
          <p:cNvSpPr txBox="1"/>
          <p:nvPr/>
        </p:nvSpPr>
        <p:spPr>
          <a:xfrm>
            <a:off x="1019160" y="395640"/>
            <a:ext cx="7301160" cy="48492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b="0" strike="noStrike" spc="-1">
                <a:solidFill>
                  <a:srgbClr val="000000"/>
                </a:solidFill>
                <a:latin typeface="Calibri Light"/>
              </a:rPr>
              <a:t>Classless Inter-Domain Routing (CIDR)</a:t>
            </a:r>
            <a:endParaRPr lang="en-US" sz="2800" b="0" strike="noStrike" spc="-1">
              <a:solidFill>
                <a:srgbClr val="000000"/>
              </a:solidFill>
              <a:latin typeface="Tahoma"/>
            </a:endParaRPr>
          </a:p>
        </p:txBody>
      </p:sp>
      <p:sp>
        <p:nvSpPr>
          <p:cNvPr id="155" name="TextShape 2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  <a:spcBef>
                <a:spcPts val="241"/>
              </a:spcBef>
            </a:pPr>
            <a:fld id="{FB40DFAD-C73D-4E04-9539-E1EABAB7567D}" type="slidenum">
              <a:rPr lang="en-GB" sz="1200" b="0" strike="noStrike" spc="-1">
                <a:solidFill>
                  <a:srgbClr val="8B8B8B"/>
                </a:solidFill>
                <a:latin typeface="Tahoma"/>
              </a:rPr>
              <a:t>8</a:t>
            </a:fld>
            <a:endParaRPr lang="en-AU" sz="1200" b="0" strike="noStrike" spc="-1">
              <a:latin typeface="Times New Roman"/>
            </a:endParaRPr>
          </a:p>
        </p:txBody>
      </p:sp>
      <p:graphicFrame>
        <p:nvGraphicFramePr>
          <p:cNvPr id="156" name="Table 3"/>
          <p:cNvGraphicFramePr/>
          <p:nvPr/>
        </p:nvGraphicFramePr>
        <p:xfrm>
          <a:off x="2481840" y="955080"/>
          <a:ext cx="7633080" cy="5610600"/>
        </p:xfrm>
        <a:graphic>
          <a:graphicData uri="http://schemas.openxmlformats.org/drawingml/2006/table">
            <a:tbl>
              <a:tblPr/>
              <a:tblGrid>
                <a:gridCol w="18133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26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867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564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44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54880"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Addresses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bits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prefix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class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Subnet Mask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4880"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1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/32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-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255.255.255.255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4880"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2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1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/31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-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255.255.255.254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880"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4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2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/30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-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255.255.255.252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4880"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8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3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/29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-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255.255.255.248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4880"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16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4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/28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-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255.255.255.240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4880"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..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..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..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..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..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4880"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512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9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/23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2C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255.255.254.0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4880"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1K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10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/22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4C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255.255.252.0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4880"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..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..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..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..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..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4880"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64K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16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/16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1B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255.255.0.0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4880"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128K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17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/15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2B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255.254.0.0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4880"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256K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18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/14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4B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255.252.0.0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54880"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512K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19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/13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8B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255.248.0.0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54880"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1M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20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/12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16B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255.240.0.0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54880"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2M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21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/11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32B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255.224.0.0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54880"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4M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22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/10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64B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255.192.0.0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54880"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..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..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..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..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..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54880"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128M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27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/5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8A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248.0.0.0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54880"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256M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28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/4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16A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240.0.0.0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254880"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512M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29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/3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32A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224.0.0.0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258120"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1024M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30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/2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64A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199"/>
                        </a:lnSpc>
                        <a:spcAft>
                          <a:spcPts val="1199"/>
                        </a:spcAft>
                      </a:pPr>
                      <a:r>
                        <a:rPr lang="en-GB" sz="105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192.0.0.0 </a:t>
                      </a:r>
                      <a:endParaRPr lang="en-AU" sz="1050" b="0" strike="noStrike" spc="-1"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latin typeface="Calibri Light"/>
              </a:rPr>
              <a:t>Routing in IPv4</a:t>
            </a:r>
            <a:endParaRPr lang="en-US" sz="4400" b="0" strike="noStrike" spc="-1">
              <a:solidFill>
                <a:srgbClr val="000000"/>
              </a:solidFill>
              <a:latin typeface="Tahoma"/>
            </a:endParaRPr>
          </a:p>
        </p:txBody>
      </p:sp>
      <p:sp>
        <p:nvSpPr>
          <p:cNvPr id="158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A router has two addresses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An address through which the device inside of the router can be accessed. 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Another address belongs to the granted block (subnetwork).</a:t>
            </a:r>
          </a:p>
          <a:p>
            <a:endParaRPr lang="en-US" sz="2400" b="0" strike="noStrike" spc="-1">
              <a:solidFill>
                <a:srgbClr val="000000"/>
              </a:solidFill>
              <a:latin typeface="Calibri"/>
            </a:endParaRPr>
          </a:p>
          <a:p>
            <a:endParaRPr lang="en-US" sz="2400" b="0" strike="noStrike" spc="-1">
              <a:solidFill>
                <a:srgbClr val="000000"/>
              </a:solidFill>
              <a:latin typeface="Calibri"/>
            </a:endParaRPr>
          </a:p>
        </p:txBody>
      </p:sp>
      <p:grpSp>
        <p:nvGrpSpPr>
          <p:cNvPr id="159" name="Group 3"/>
          <p:cNvGrpSpPr/>
          <p:nvPr/>
        </p:nvGrpSpPr>
        <p:grpSpPr>
          <a:xfrm>
            <a:off x="1658520" y="4275000"/>
            <a:ext cx="7854480" cy="1510200"/>
            <a:chOff x="1658520" y="4275000"/>
            <a:chExt cx="7854480" cy="1510200"/>
          </a:xfrm>
        </p:grpSpPr>
        <p:pic>
          <p:nvPicPr>
            <p:cNvPr id="160" name="Picture 3"/>
            <p:cNvPicPr/>
            <p:nvPr/>
          </p:nvPicPr>
          <p:blipFill>
            <a:blip r:embed="rId3"/>
            <a:stretch/>
          </p:blipFill>
          <p:spPr>
            <a:xfrm>
              <a:off x="4934880" y="4732200"/>
              <a:ext cx="1587600" cy="875880"/>
            </a:xfrm>
            <a:prstGeom prst="rect">
              <a:avLst/>
            </a:prstGeom>
            <a:ln>
              <a:noFill/>
            </a:ln>
          </p:spPr>
        </p:pic>
        <p:sp>
          <p:nvSpPr>
            <p:cNvPr id="161" name="CustomShape 4"/>
            <p:cNvSpPr/>
            <p:nvPr/>
          </p:nvSpPr>
          <p:spPr>
            <a:xfrm>
              <a:off x="1658520" y="4275000"/>
              <a:ext cx="2253240" cy="151020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1949" y="7180"/>
                  </a:moveTo>
                  <a:cubicBezTo>
                    <a:pt x="841" y="7336"/>
                    <a:pt x="0" y="8613"/>
                    <a:pt x="0" y="10137"/>
                  </a:cubicBezTo>
                  <a:cubicBezTo>
                    <a:pt x="-1" y="11192"/>
                    <a:pt x="409" y="12169"/>
                    <a:pt x="1074" y="12702"/>
                  </a:cubicBezTo>
                  <a:lnTo>
                    <a:pt x="1063" y="12668"/>
                  </a:lnTo>
                  <a:cubicBezTo>
                    <a:pt x="685" y="13217"/>
                    <a:pt x="475" y="13940"/>
                    <a:pt x="475" y="14690"/>
                  </a:cubicBezTo>
                  <a:cubicBezTo>
                    <a:pt x="475" y="16325"/>
                    <a:pt x="1451" y="17650"/>
                    <a:pt x="2655" y="17650"/>
                  </a:cubicBezTo>
                  <a:cubicBezTo>
                    <a:pt x="2739" y="17650"/>
                    <a:pt x="2824" y="17643"/>
                    <a:pt x="2909" y="17629"/>
                  </a:cubicBezTo>
                  <a:lnTo>
                    <a:pt x="2897" y="17649"/>
                  </a:lnTo>
                  <a:cubicBezTo>
                    <a:pt x="3585" y="19288"/>
                    <a:pt x="4863" y="20300"/>
                    <a:pt x="6247" y="20300"/>
                  </a:cubicBezTo>
                  <a:cubicBezTo>
                    <a:pt x="6947" y="20299"/>
                    <a:pt x="7635" y="20039"/>
                    <a:pt x="8235" y="19546"/>
                  </a:cubicBezTo>
                  <a:lnTo>
                    <a:pt x="8229" y="19550"/>
                  </a:lnTo>
                  <a:cubicBezTo>
                    <a:pt x="8855" y="20829"/>
                    <a:pt x="9908" y="21597"/>
                    <a:pt x="11036" y="21597"/>
                  </a:cubicBezTo>
                  <a:cubicBezTo>
                    <a:pt x="12523" y="21596"/>
                    <a:pt x="13836" y="20267"/>
                    <a:pt x="14267" y="18324"/>
                  </a:cubicBezTo>
                  <a:lnTo>
                    <a:pt x="14270" y="18350"/>
                  </a:lnTo>
                  <a:cubicBezTo>
                    <a:pt x="14730" y="18740"/>
                    <a:pt x="15260" y="18947"/>
                    <a:pt x="15802" y="18947"/>
                  </a:cubicBezTo>
                  <a:cubicBezTo>
                    <a:pt x="17390" y="18946"/>
                    <a:pt x="18682" y="17205"/>
                    <a:pt x="18694" y="15045"/>
                  </a:cubicBezTo>
                  <a:lnTo>
                    <a:pt x="18689" y="15035"/>
                  </a:lnTo>
                  <a:cubicBezTo>
                    <a:pt x="20357" y="14710"/>
                    <a:pt x="21597" y="12765"/>
                    <a:pt x="21597" y="10472"/>
                  </a:cubicBezTo>
                  <a:cubicBezTo>
                    <a:pt x="21597" y="9456"/>
                    <a:pt x="21350" y="8469"/>
                    <a:pt x="20896" y="7663"/>
                  </a:cubicBezTo>
                  <a:lnTo>
                    <a:pt x="20889" y="7661"/>
                  </a:lnTo>
                  <a:cubicBezTo>
                    <a:pt x="21031" y="7208"/>
                    <a:pt x="21105" y="6721"/>
                    <a:pt x="21105" y="6228"/>
                  </a:cubicBezTo>
                  <a:cubicBezTo>
                    <a:pt x="21105" y="4588"/>
                    <a:pt x="20299" y="3150"/>
                    <a:pt x="19139" y="2719"/>
                  </a:cubicBezTo>
                  <a:lnTo>
                    <a:pt x="19148" y="2712"/>
                  </a:lnTo>
                  <a:cubicBezTo>
                    <a:pt x="18940" y="1142"/>
                    <a:pt x="17933" y="0"/>
                    <a:pt x="16758" y="0"/>
                  </a:cubicBezTo>
                  <a:cubicBezTo>
                    <a:pt x="16044" y="-1"/>
                    <a:pt x="15367" y="426"/>
                    <a:pt x="14905" y="1165"/>
                  </a:cubicBezTo>
                  <a:lnTo>
                    <a:pt x="14909" y="1170"/>
                  </a:lnTo>
                  <a:cubicBezTo>
                    <a:pt x="14497" y="432"/>
                    <a:pt x="13855" y="0"/>
                    <a:pt x="13174" y="0"/>
                  </a:cubicBezTo>
                  <a:cubicBezTo>
                    <a:pt x="12347" y="-1"/>
                    <a:pt x="11590" y="637"/>
                    <a:pt x="11221" y="1645"/>
                  </a:cubicBezTo>
                  <a:lnTo>
                    <a:pt x="11229" y="1694"/>
                  </a:lnTo>
                  <a:cubicBezTo>
                    <a:pt x="10730" y="1024"/>
                    <a:pt x="10058" y="650"/>
                    <a:pt x="9358" y="650"/>
                  </a:cubicBezTo>
                  <a:cubicBezTo>
                    <a:pt x="8372" y="649"/>
                    <a:pt x="7466" y="1391"/>
                    <a:pt x="7003" y="2578"/>
                  </a:cubicBezTo>
                  <a:lnTo>
                    <a:pt x="6995" y="2602"/>
                  </a:lnTo>
                  <a:cubicBezTo>
                    <a:pt x="6477" y="2189"/>
                    <a:pt x="5888" y="1972"/>
                    <a:pt x="5288" y="1972"/>
                  </a:cubicBezTo>
                  <a:cubicBezTo>
                    <a:pt x="3423" y="1972"/>
                    <a:pt x="1912" y="4029"/>
                    <a:pt x="1912" y="6567"/>
                  </a:cubicBezTo>
                  <a:cubicBezTo>
                    <a:pt x="1911" y="6774"/>
                    <a:pt x="1922" y="6981"/>
                    <a:pt x="1942" y="7186"/>
                  </a:cubicBezTo>
                  <a:close/>
                  <a:moveTo>
                    <a:pt x="1074" y="12702"/>
                  </a:moveTo>
                  <a:cubicBezTo>
                    <a:pt x="1407" y="12969"/>
                    <a:pt x="1786" y="13110"/>
                    <a:pt x="2172" y="13110"/>
                  </a:cubicBezTo>
                  <a:cubicBezTo>
                    <a:pt x="2228" y="13109"/>
                    <a:pt x="2285" y="13107"/>
                    <a:pt x="2341" y="13101"/>
                  </a:cubicBezTo>
                  <a:moveTo>
                    <a:pt x="2909" y="17629"/>
                  </a:moveTo>
                  <a:cubicBezTo>
                    <a:pt x="3099" y="17599"/>
                    <a:pt x="3285" y="17535"/>
                    <a:pt x="3463" y="17439"/>
                  </a:cubicBezTo>
                  <a:moveTo>
                    <a:pt x="7895" y="18680"/>
                  </a:moveTo>
                  <a:cubicBezTo>
                    <a:pt x="7983" y="18985"/>
                    <a:pt x="8095" y="19277"/>
                    <a:pt x="8229" y="19550"/>
                  </a:cubicBezTo>
                  <a:moveTo>
                    <a:pt x="14267" y="18324"/>
                  </a:moveTo>
                  <a:cubicBezTo>
                    <a:pt x="14336" y="18013"/>
                    <a:pt x="14380" y="17693"/>
                    <a:pt x="14400" y="17370"/>
                  </a:cubicBezTo>
                  <a:moveTo>
                    <a:pt x="18694" y="15045"/>
                  </a:moveTo>
                  <a:cubicBezTo>
                    <a:pt x="18694" y="15034"/>
                    <a:pt x="18695" y="15024"/>
                    <a:pt x="18695" y="15013"/>
                  </a:cubicBezTo>
                  <a:cubicBezTo>
                    <a:pt x="18695" y="13508"/>
                    <a:pt x="18063" y="12136"/>
                    <a:pt x="17069" y="11477"/>
                  </a:cubicBezTo>
                  <a:moveTo>
                    <a:pt x="20165" y="8999"/>
                  </a:moveTo>
                  <a:cubicBezTo>
                    <a:pt x="20479" y="8635"/>
                    <a:pt x="20726" y="8177"/>
                    <a:pt x="20889" y="7661"/>
                  </a:cubicBezTo>
                  <a:moveTo>
                    <a:pt x="19186" y="3344"/>
                  </a:moveTo>
                  <a:cubicBezTo>
                    <a:pt x="19186" y="3328"/>
                    <a:pt x="19187" y="3313"/>
                    <a:pt x="19187" y="3297"/>
                  </a:cubicBezTo>
                  <a:cubicBezTo>
                    <a:pt x="19187" y="3101"/>
                    <a:pt x="19174" y="2905"/>
                    <a:pt x="19148" y="2712"/>
                  </a:cubicBezTo>
                  <a:moveTo>
                    <a:pt x="14905" y="1165"/>
                  </a:moveTo>
                  <a:cubicBezTo>
                    <a:pt x="14754" y="1408"/>
                    <a:pt x="14629" y="1679"/>
                    <a:pt x="14535" y="1971"/>
                  </a:cubicBezTo>
                  <a:moveTo>
                    <a:pt x="11221" y="1645"/>
                  </a:moveTo>
                  <a:cubicBezTo>
                    <a:pt x="11140" y="1866"/>
                    <a:pt x="11080" y="2099"/>
                    <a:pt x="11041" y="2340"/>
                  </a:cubicBezTo>
                  <a:moveTo>
                    <a:pt x="7645" y="3276"/>
                  </a:moveTo>
                  <a:cubicBezTo>
                    <a:pt x="7449" y="3016"/>
                    <a:pt x="7231" y="2790"/>
                    <a:pt x="6995" y="2602"/>
                  </a:cubicBezTo>
                  <a:moveTo>
                    <a:pt x="1942" y="7186"/>
                  </a:moveTo>
                  <a:cubicBezTo>
                    <a:pt x="1966" y="7426"/>
                    <a:pt x="2004" y="7663"/>
                    <a:pt x="2056" y="7895"/>
                  </a:cubicBezTo>
                </a:path>
              </a:pathLst>
            </a:custGeom>
            <a:solidFill>
              <a:srgbClr val="FFBE7D"/>
            </a:solidFill>
            <a:ln w="9360">
              <a:solidFill>
                <a:srgbClr val="000000"/>
              </a:solidFill>
              <a:miter/>
            </a:ln>
            <a:effectLst>
              <a:outerShdw dist="107423" dir="2700000" algn="ctr" rotWithShape="0">
                <a:srgbClr val="808080"/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>
                <a:lnSpc>
                  <a:spcPct val="100000"/>
                </a:lnSpc>
                <a:spcBef>
                  <a:spcPts val="400"/>
                </a:spcBef>
              </a:pPr>
              <a:r>
                <a:rPr lang="en-US" sz="2000" b="0" strike="noStrike" spc="-1">
                  <a:solidFill>
                    <a:srgbClr val="000000"/>
                  </a:solidFill>
                  <a:latin typeface="Arial"/>
                </a:rPr>
                <a:t>Internet</a:t>
              </a:r>
              <a:endParaRPr lang="en-AU" sz="2000" b="0" strike="noStrike" spc="-1">
                <a:latin typeface="Arial"/>
              </a:endParaRPr>
            </a:p>
          </p:txBody>
        </p:sp>
        <p:sp>
          <p:nvSpPr>
            <p:cNvPr id="162" name="CustomShape 5"/>
            <p:cNvSpPr/>
            <p:nvPr/>
          </p:nvSpPr>
          <p:spPr>
            <a:xfrm>
              <a:off x="7373520" y="4351320"/>
              <a:ext cx="2139480" cy="143388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1949" y="7180"/>
                  </a:moveTo>
                  <a:cubicBezTo>
                    <a:pt x="841" y="7336"/>
                    <a:pt x="0" y="8613"/>
                    <a:pt x="0" y="10137"/>
                  </a:cubicBezTo>
                  <a:cubicBezTo>
                    <a:pt x="-1" y="11192"/>
                    <a:pt x="409" y="12169"/>
                    <a:pt x="1074" y="12702"/>
                  </a:cubicBezTo>
                  <a:lnTo>
                    <a:pt x="1063" y="12668"/>
                  </a:lnTo>
                  <a:cubicBezTo>
                    <a:pt x="685" y="13217"/>
                    <a:pt x="475" y="13940"/>
                    <a:pt x="475" y="14690"/>
                  </a:cubicBezTo>
                  <a:cubicBezTo>
                    <a:pt x="475" y="16325"/>
                    <a:pt x="1451" y="17650"/>
                    <a:pt x="2655" y="17650"/>
                  </a:cubicBezTo>
                  <a:cubicBezTo>
                    <a:pt x="2739" y="17650"/>
                    <a:pt x="2824" y="17643"/>
                    <a:pt x="2909" y="17629"/>
                  </a:cubicBezTo>
                  <a:lnTo>
                    <a:pt x="2897" y="17649"/>
                  </a:lnTo>
                  <a:cubicBezTo>
                    <a:pt x="3585" y="19288"/>
                    <a:pt x="4863" y="20300"/>
                    <a:pt x="6247" y="20300"/>
                  </a:cubicBezTo>
                  <a:cubicBezTo>
                    <a:pt x="6947" y="20299"/>
                    <a:pt x="7635" y="20039"/>
                    <a:pt x="8235" y="19546"/>
                  </a:cubicBezTo>
                  <a:lnTo>
                    <a:pt x="8229" y="19550"/>
                  </a:lnTo>
                  <a:cubicBezTo>
                    <a:pt x="8855" y="20829"/>
                    <a:pt x="9908" y="21597"/>
                    <a:pt x="11036" y="21597"/>
                  </a:cubicBezTo>
                  <a:cubicBezTo>
                    <a:pt x="12523" y="21596"/>
                    <a:pt x="13836" y="20267"/>
                    <a:pt x="14267" y="18324"/>
                  </a:cubicBezTo>
                  <a:lnTo>
                    <a:pt x="14270" y="18350"/>
                  </a:lnTo>
                  <a:cubicBezTo>
                    <a:pt x="14730" y="18740"/>
                    <a:pt x="15260" y="18947"/>
                    <a:pt x="15802" y="18947"/>
                  </a:cubicBezTo>
                  <a:cubicBezTo>
                    <a:pt x="17390" y="18946"/>
                    <a:pt x="18682" y="17205"/>
                    <a:pt x="18694" y="15045"/>
                  </a:cubicBezTo>
                  <a:lnTo>
                    <a:pt x="18689" y="15035"/>
                  </a:lnTo>
                  <a:cubicBezTo>
                    <a:pt x="20357" y="14710"/>
                    <a:pt x="21597" y="12765"/>
                    <a:pt x="21597" y="10472"/>
                  </a:cubicBezTo>
                  <a:cubicBezTo>
                    <a:pt x="21597" y="9456"/>
                    <a:pt x="21350" y="8469"/>
                    <a:pt x="20896" y="7663"/>
                  </a:cubicBezTo>
                  <a:lnTo>
                    <a:pt x="20889" y="7661"/>
                  </a:lnTo>
                  <a:cubicBezTo>
                    <a:pt x="21031" y="7208"/>
                    <a:pt x="21105" y="6721"/>
                    <a:pt x="21105" y="6228"/>
                  </a:cubicBezTo>
                  <a:cubicBezTo>
                    <a:pt x="21105" y="4588"/>
                    <a:pt x="20299" y="3150"/>
                    <a:pt x="19139" y="2719"/>
                  </a:cubicBezTo>
                  <a:lnTo>
                    <a:pt x="19148" y="2712"/>
                  </a:lnTo>
                  <a:cubicBezTo>
                    <a:pt x="18940" y="1142"/>
                    <a:pt x="17933" y="0"/>
                    <a:pt x="16758" y="0"/>
                  </a:cubicBezTo>
                  <a:cubicBezTo>
                    <a:pt x="16044" y="-1"/>
                    <a:pt x="15367" y="426"/>
                    <a:pt x="14905" y="1165"/>
                  </a:cubicBezTo>
                  <a:lnTo>
                    <a:pt x="14909" y="1170"/>
                  </a:lnTo>
                  <a:cubicBezTo>
                    <a:pt x="14497" y="432"/>
                    <a:pt x="13855" y="0"/>
                    <a:pt x="13174" y="0"/>
                  </a:cubicBezTo>
                  <a:cubicBezTo>
                    <a:pt x="12347" y="-1"/>
                    <a:pt x="11590" y="637"/>
                    <a:pt x="11221" y="1645"/>
                  </a:cubicBezTo>
                  <a:lnTo>
                    <a:pt x="11229" y="1694"/>
                  </a:lnTo>
                  <a:cubicBezTo>
                    <a:pt x="10730" y="1024"/>
                    <a:pt x="10058" y="650"/>
                    <a:pt x="9358" y="650"/>
                  </a:cubicBezTo>
                  <a:cubicBezTo>
                    <a:pt x="8372" y="649"/>
                    <a:pt x="7466" y="1391"/>
                    <a:pt x="7003" y="2578"/>
                  </a:cubicBezTo>
                  <a:lnTo>
                    <a:pt x="6995" y="2602"/>
                  </a:lnTo>
                  <a:cubicBezTo>
                    <a:pt x="6477" y="2189"/>
                    <a:pt x="5888" y="1972"/>
                    <a:pt x="5288" y="1972"/>
                  </a:cubicBezTo>
                  <a:cubicBezTo>
                    <a:pt x="3423" y="1972"/>
                    <a:pt x="1912" y="4029"/>
                    <a:pt x="1912" y="6567"/>
                  </a:cubicBezTo>
                  <a:cubicBezTo>
                    <a:pt x="1911" y="6774"/>
                    <a:pt x="1922" y="6981"/>
                    <a:pt x="1942" y="7186"/>
                  </a:cubicBezTo>
                  <a:close/>
                  <a:moveTo>
                    <a:pt x="1074" y="12702"/>
                  </a:moveTo>
                  <a:cubicBezTo>
                    <a:pt x="1407" y="12969"/>
                    <a:pt x="1786" y="13110"/>
                    <a:pt x="2172" y="13110"/>
                  </a:cubicBezTo>
                  <a:cubicBezTo>
                    <a:pt x="2228" y="13109"/>
                    <a:pt x="2285" y="13107"/>
                    <a:pt x="2341" y="13101"/>
                  </a:cubicBezTo>
                  <a:moveTo>
                    <a:pt x="2909" y="17629"/>
                  </a:moveTo>
                  <a:cubicBezTo>
                    <a:pt x="3099" y="17599"/>
                    <a:pt x="3285" y="17535"/>
                    <a:pt x="3463" y="17439"/>
                  </a:cubicBezTo>
                  <a:moveTo>
                    <a:pt x="7895" y="18680"/>
                  </a:moveTo>
                  <a:cubicBezTo>
                    <a:pt x="7983" y="18985"/>
                    <a:pt x="8095" y="19277"/>
                    <a:pt x="8229" y="19550"/>
                  </a:cubicBezTo>
                  <a:moveTo>
                    <a:pt x="14267" y="18324"/>
                  </a:moveTo>
                  <a:cubicBezTo>
                    <a:pt x="14336" y="18013"/>
                    <a:pt x="14380" y="17693"/>
                    <a:pt x="14400" y="17370"/>
                  </a:cubicBezTo>
                  <a:moveTo>
                    <a:pt x="18694" y="15045"/>
                  </a:moveTo>
                  <a:cubicBezTo>
                    <a:pt x="18694" y="15034"/>
                    <a:pt x="18695" y="15024"/>
                    <a:pt x="18695" y="15013"/>
                  </a:cubicBezTo>
                  <a:cubicBezTo>
                    <a:pt x="18695" y="13508"/>
                    <a:pt x="18063" y="12136"/>
                    <a:pt x="17069" y="11477"/>
                  </a:cubicBezTo>
                  <a:moveTo>
                    <a:pt x="20165" y="8999"/>
                  </a:moveTo>
                  <a:cubicBezTo>
                    <a:pt x="20479" y="8635"/>
                    <a:pt x="20726" y="8177"/>
                    <a:pt x="20889" y="7661"/>
                  </a:cubicBezTo>
                  <a:moveTo>
                    <a:pt x="19186" y="3344"/>
                  </a:moveTo>
                  <a:cubicBezTo>
                    <a:pt x="19186" y="3328"/>
                    <a:pt x="19187" y="3313"/>
                    <a:pt x="19187" y="3297"/>
                  </a:cubicBezTo>
                  <a:cubicBezTo>
                    <a:pt x="19187" y="3101"/>
                    <a:pt x="19174" y="2905"/>
                    <a:pt x="19148" y="2712"/>
                  </a:cubicBezTo>
                  <a:moveTo>
                    <a:pt x="14905" y="1165"/>
                  </a:moveTo>
                  <a:cubicBezTo>
                    <a:pt x="14754" y="1408"/>
                    <a:pt x="14629" y="1679"/>
                    <a:pt x="14535" y="1971"/>
                  </a:cubicBezTo>
                  <a:moveTo>
                    <a:pt x="11221" y="1645"/>
                  </a:moveTo>
                  <a:cubicBezTo>
                    <a:pt x="11140" y="1866"/>
                    <a:pt x="11080" y="2099"/>
                    <a:pt x="11041" y="2340"/>
                  </a:cubicBezTo>
                  <a:moveTo>
                    <a:pt x="7645" y="3276"/>
                  </a:moveTo>
                  <a:cubicBezTo>
                    <a:pt x="7449" y="3016"/>
                    <a:pt x="7231" y="2790"/>
                    <a:pt x="6995" y="2602"/>
                  </a:cubicBezTo>
                  <a:moveTo>
                    <a:pt x="1942" y="7186"/>
                  </a:moveTo>
                  <a:cubicBezTo>
                    <a:pt x="1966" y="7426"/>
                    <a:pt x="2004" y="7663"/>
                    <a:pt x="2056" y="7895"/>
                  </a:cubicBezTo>
                </a:path>
              </a:pathLst>
            </a:custGeom>
            <a:solidFill>
              <a:srgbClr val="FFBE7D"/>
            </a:solidFill>
            <a:ln w="9360">
              <a:solidFill>
                <a:srgbClr val="000000"/>
              </a:solidFill>
              <a:miter/>
            </a:ln>
            <a:effectLst>
              <a:outerShdw dist="107423" dir="2700000" algn="ctr" rotWithShape="0">
                <a:srgbClr val="808080"/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>
                <a:lnSpc>
                  <a:spcPct val="100000"/>
                </a:lnSpc>
                <a:spcBef>
                  <a:spcPts val="400"/>
                </a:spcBef>
              </a:pPr>
              <a:r>
                <a:rPr lang="en-US" sz="2000" b="0" strike="noStrike" spc="-1">
                  <a:solidFill>
                    <a:srgbClr val="000000"/>
                  </a:solidFill>
                  <a:latin typeface="Arial"/>
                </a:rPr>
                <a:t>Public  Subnet</a:t>
              </a:r>
              <a:endParaRPr lang="en-AU" sz="2000" b="0" strike="noStrike" spc="-1">
                <a:latin typeface="Arial"/>
              </a:endParaRPr>
            </a:p>
          </p:txBody>
        </p:sp>
        <p:sp>
          <p:nvSpPr>
            <p:cNvPr id="163" name="Line 6"/>
            <p:cNvSpPr/>
            <p:nvPr/>
          </p:nvSpPr>
          <p:spPr>
            <a:xfrm flipH="1">
              <a:off x="6306480" y="5068080"/>
              <a:ext cx="1073520" cy="45000"/>
            </a:xfrm>
            <a:prstGeom prst="line">
              <a:avLst/>
            </a:prstGeom>
            <a:ln w="1908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4" name="Line 7"/>
            <p:cNvSpPr/>
            <p:nvPr/>
          </p:nvSpPr>
          <p:spPr>
            <a:xfrm>
              <a:off x="3909960" y="5029920"/>
              <a:ext cx="1024920" cy="6840"/>
            </a:xfrm>
            <a:prstGeom prst="line">
              <a:avLst/>
            </a:prstGeom>
            <a:ln w="1908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5" name="CustomShape 8"/>
          <p:cNvSpPr/>
          <p:nvPr/>
        </p:nvSpPr>
        <p:spPr>
          <a:xfrm>
            <a:off x="5740560" y="4387680"/>
            <a:ext cx="1369800" cy="272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 algn="ctr">
              <a:lnSpc>
                <a:spcPct val="100000"/>
              </a:lnSpc>
              <a:spcBef>
                <a:spcPts val="241"/>
              </a:spcBef>
            </a:pPr>
            <a:r>
              <a:rPr lang="en-US" sz="1200" b="0" strike="noStrike" spc="-1">
                <a:solidFill>
                  <a:srgbClr val="000000"/>
                </a:solidFill>
                <a:latin typeface="Courier New"/>
              </a:rPr>
              <a:t>123.35.0.0/28</a:t>
            </a:r>
            <a:endParaRPr lang="en-AU" sz="1200" b="0" strike="noStrike" spc="-1">
              <a:latin typeface="Arial"/>
            </a:endParaRPr>
          </a:p>
        </p:txBody>
      </p:sp>
      <p:sp>
        <p:nvSpPr>
          <p:cNvPr id="166" name="CustomShape 9"/>
          <p:cNvSpPr/>
          <p:nvPr/>
        </p:nvSpPr>
        <p:spPr>
          <a:xfrm>
            <a:off x="4284360" y="5421240"/>
            <a:ext cx="1095480" cy="272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 algn="ctr">
              <a:lnSpc>
                <a:spcPct val="100000"/>
              </a:lnSpc>
              <a:spcBef>
                <a:spcPts val="241"/>
              </a:spcBef>
            </a:pPr>
            <a:r>
              <a:rPr lang="en-US" sz="1200" b="0" strike="noStrike" spc="-1">
                <a:solidFill>
                  <a:srgbClr val="000000"/>
                </a:solidFill>
                <a:latin typeface="Courier New"/>
              </a:rPr>
              <a:t>200.4.25.8</a:t>
            </a:r>
            <a:endParaRPr lang="en-AU" sz="1200" b="0" strike="noStrike" spc="-1">
              <a:latin typeface="Arial"/>
            </a:endParaRPr>
          </a:p>
        </p:txBody>
      </p:sp>
      <p:sp>
        <p:nvSpPr>
          <p:cNvPr id="167" name="CustomShape 10"/>
          <p:cNvSpPr/>
          <p:nvPr/>
        </p:nvSpPr>
        <p:spPr>
          <a:xfrm flipH="1">
            <a:off x="6522840" y="3592440"/>
            <a:ext cx="714960" cy="6890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8" name="CustomShape 11"/>
          <p:cNvSpPr/>
          <p:nvPr/>
        </p:nvSpPr>
        <p:spPr>
          <a:xfrm>
            <a:off x="4848480" y="3239640"/>
            <a:ext cx="5251320" cy="33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 algn="ctr">
              <a:lnSpc>
                <a:spcPct val="100000"/>
              </a:lnSpc>
              <a:spcBef>
                <a:spcPts val="320"/>
              </a:spcBef>
            </a:pPr>
            <a:r>
              <a:rPr lang="en-US" sz="1600" b="0" strike="noStrike" spc="-1">
                <a:solidFill>
                  <a:srgbClr val="000000"/>
                </a:solidFill>
                <a:latin typeface="Tahoma"/>
              </a:rPr>
              <a:t>If this network is public it is advertised to route traffic to it</a:t>
            </a:r>
            <a:endParaRPr lang="en-AU" sz="1600" b="0" strike="noStrike" spc="-1">
              <a:latin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1939</Words>
  <Application>Microsoft Macintosh PowerPoint</Application>
  <PresentationFormat>Widescreen</PresentationFormat>
  <Paragraphs>404</Paragraphs>
  <Slides>37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37</vt:i4>
      </vt:variant>
    </vt:vector>
  </HeadingPairs>
  <TitlesOfParts>
    <vt:vector size="50" baseType="lpstr">
      <vt:lpstr>Arial</vt:lpstr>
      <vt:lpstr>Calibri</vt:lpstr>
      <vt:lpstr>Calibri Light</vt:lpstr>
      <vt:lpstr>Century Gothic</vt:lpstr>
      <vt:lpstr>Courier New</vt:lpstr>
      <vt:lpstr>Open Sans</vt:lpstr>
      <vt:lpstr>Symbol</vt:lpstr>
      <vt:lpstr>Tahoma</vt:lpstr>
      <vt:lpstr>Times New Roman</vt:lpstr>
      <vt:lpstr>Wingdings</vt:lpstr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Rice University / Max Planck Institute for Software Systems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 basics; Amazon AWS</dc:title>
  <dc:subject>Scalable and Cloud Computing</dc:subject>
  <dc:creator>Andreas Haeberlen</dc:creator>
  <cp:keywords>NETS 212</cp:keywords>
  <dc:description>http://www.cis.upenn.edu/~nets212/</dc:description>
  <cp:lastModifiedBy>Anwarul Patwary</cp:lastModifiedBy>
  <cp:revision>1</cp:revision>
  <dcterms:created xsi:type="dcterms:W3CDTF">1999-05-23T11:18:07Z</dcterms:created>
  <dcterms:modified xsi:type="dcterms:W3CDTF">2022-09-13T07:25:52Z</dcterms:modified>
  <dc:language>en-AU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16.0016</vt:lpwstr>
  </property>
  <property fmtid="{D5CDD505-2E9C-101B-9397-08002B2CF9AE}" pid="3" name="Company">
    <vt:lpwstr>Rice University / Max Planck Institute for Software Systems</vt:lpwstr>
  </property>
  <property fmtid="{D5CDD505-2E9C-101B-9397-08002B2CF9AE}" pid="4" name="HiddenSlides">
    <vt:i4>0</vt:i4>
  </property>
  <property fmtid="{D5CDD505-2E9C-101B-9397-08002B2CF9AE}" pid="5" name="HyperlinkBase">
    <vt:lpwstr>http://www.cs.rice.edu/~ahae/</vt:lpwstr>
  </property>
  <property fmtid="{D5CDD505-2E9C-101B-9397-08002B2CF9AE}" pid="6" name="HyperlinksChanged">
    <vt:bool>false</vt:bool>
  </property>
  <property fmtid="{D5CDD505-2E9C-101B-9397-08002B2CF9AE}" pid="7" name="LinksUpToDate">
    <vt:bool>false</vt:bool>
  </property>
  <property fmtid="{D5CDD505-2E9C-101B-9397-08002B2CF9AE}" pid="8" name="MMClips">
    <vt:i4>0</vt:i4>
  </property>
  <property fmtid="{D5CDD505-2E9C-101B-9397-08002B2CF9AE}" pid="9" name="Manager">
    <vt:lpwstr>Peter Druschel</vt:lpwstr>
  </property>
  <property fmtid="{D5CDD505-2E9C-101B-9397-08002B2CF9AE}" pid="10" name="Notes">
    <vt:i4>27</vt:i4>
  </property>
  <property fmtid="{D5CDD505-2E9C-101B-9397-08002B2CF9AE}" pid="11" name="PresentationFormat">
    <vt:lpwstr>Widescreen</vt:lpwstr>
  </property>
  <property fmtid="{D5CDD505-2E9C-101B-9397-08002B2CF9AE}" pid="12" name="ScaleCrop">
    <vt:bool>false</vt:bool>
  </property>
  <property fmtid="{D5CDD505-2E9C-101B-9397-08002B2CF9AE}" pid="13" name="ShareDoc">
    <vt:bool>false</vt:bool>
  </property>
  <property fmtid="{D5CDD505-2E9C-101B-9397-08002B2CF9AE}" pid="14" name="Slides">
    <vt:i4>37</vt:i4>
  </property>
  <property fmtid="{D5CDD505-2E9C-101B-9397-08002B2CF9AE}" pid="15" name="category">
    <vt:lpwstr>Lecture</vt:lpwstr>
  </property>
</Properties>
</file>